
<file path=[Content_Types].xml><?xml version="1.0" encoding="utf-8"?>
<Types xmlns="http://schemas.openxmlformats.org/package/2006/content-types">
  <Default Extension="png" ContentType="image/png"/>
  <Default Extension="mpg" ContentType="video/mpeg"/>
  <Default Extension="jpeg" ContentType="image/jpeg"/>
  <Default Extension="rels" ContentType="application/vnd.openxmlformats-package.relationships+xml"/>
  <Default Extension="xml" ContentType="application/xml"/>
  <Default Extension="tiff" ContentType="image/tiff"/>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53"/>
  </p:notesMasterIdLst>
  <p:handoutMasterIdLst>
    <p:handoutMasterId r:id="rId54"/>
  </p:handoutMasterIdLst>
  <p:sldIdLst>
    <p:sldId id="425" r:id="rId2"/>
    <p:sldId id="427" r:id="rId3"/>
    <p:sldId id="489" r:id="rId4"/>
    <p:sldId id="443" r:id="rId5"/>
    <p:sldId id="470" r:id="rId6"/>
    <p:sldId id="444" r:id="rId7"/>
    <p:sldId id="445" r:id="rId8"/>
    <p:sldId id="446" r:id="rId9"/>
    <p:sldId id="471" r:id="rId10"/>
    <p:sldId id="476" r:id="rId11"/>
    <p:sldId id="477" r:id="rId12"/>
    <p:sldId id="479" r:id="rId13"/>
    <p:sldId id="482" r:id="rId14"/>
    <p:sldId id="481" r:id="rId15"/>
    <p:sldId id="483" r:id="rId16"/>
    <p:sldId id="450" r:id="rId17"/>
    <p:sldId id="484" r:id="rId18"/>
    <p:sldId id="485" r:id="rId19"/>
    <p:sldId id="486" r:id="rId20"/>
    <p:sldId id="490" r:id="rId21"/>
    <p:sldId id="451" r:id="rId22"/>
    <p:sldId id="452" r:id="rId23"/>
    <p:sldId id="325" r:id="rId24"/>
    <p:sldId id="326" r:id="rId25"/>
    <p:sldId id="327" r:id="rId26"/>
    <p:sldId id="330" r:id="rId27"/>
    <p:sldId id="329" r:id="rId28"/>
    <p:sldId id="454" r:id="rId29"/>
    <p:sldId id="455" r:id="rId30"/>
    <p:sldId id="456" r:id="rId31"/>
    <p:sldId id="457" r:id="rId32"/>
    <p:sldId id="458" r:id="rId33"/>
    <p:sldId id="459" r:id="rId34"/>
    <p:sldId id="460" r:id="rId35"/>
    <p:sldId id="461" r:id="rId36"/>
    <p:sldId id="462" r:id="rId37"/>
    <p:sldId id="463" r:id="rId38"/>
    <p:sldId id="487" r:id="rId39"/>
    <p:sldId id="488" r:id="rId40"/>
    <p:sldId id="464" r:id="rId41"/>
    <p:sldId id="387" r:id="rId42"/>
    <p:sldId id="312" r:id="rId43"/>
    <p:sldId id="313" r:id="rId44"/>
    <p:sldId id="314" r:id="rId45"/>
    <p:sldId id="310" r:id="rId46"/>
    <p:sldId id="311" r:id="rId47"/>
    <p:sldId id="319" r:id="rId48"/>
    <p:sldId id="466" r:id="rId49"/>
    <p:sldId id="467" r:id="rId50"/>
    <p:sldId id="468" r:id="rId51"/>
    <p:sldId id="469" r:id="rId52"/>
  </p:sldIdLst>
  <p:sldSz cx="9144000" cy="6858000" type="screen4x3"/>
  <p:notesSz cx="6858000" cy="9144000"/>
  <p:custShowLst>
    <p:custShow name="Custom Show 1" id="0">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409"/>
    <a:srgbClr val="F200FF"/>
    <a:srgbClr val="009C46"/>
    <a:srgbClr val="D83515"/>
    <a:srgbClr val="0061FF"/>
    <a:srgbClr val="0039FF"/>
    <a:srgbClr val="FCFFCE"/>
    <a:srgbClr val="FFFECC"/>
    <a:srgbClr val="FFFDCA"/>
    <a:srgbClr val="D7A1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218" autoAdjust="0"/>
    <p:restoredTop sz="92933"/>
  </p:normalViewPr>
  <p:slideViewPr>
    <p:cSldViewPr snapToGrid="0" snapToObjects="1">
      <p:cViewPr varScale="1">
        <p:scale>
          <a:sx n="103" d="100"/>
          <a:sy n="103" d="100"/>
        </p:scale>
        <p:origin x="184" y="568"/>
      </p:cViewPr>
      <p:guideLst>
        <p:guide orient="horz" pos="2160"/>
        <p:guide pos="2880"/>
      </p:guideLst>
    </p:cSldViewPr>
  </p:slideViewPr>
  <p:outlineViewPr>
    <p:cViewPr>
      <p:scale>
        <a:sx n="33" d="100"/>
        <a:sy n="33" d="100"/>
      </p:scale>
      <p:origin x="0" y="-1592"/>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06E307-E50E-0742-A687-0CABD3AB1B41}" type="datetimeFigureOut">
              <a:rPr lang="en-US" smtClean="0"/>
              <a:t>4/4/19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0D0BFCB-AF89-2543-A37E-4D160611EBFC}" type="slidenum">
              <a:rPr lang="en-US" smtClean="0"/>
              <a:t>‹#›</a:t>
            </a:fld>
            <a:endParaRPr lang="en-US"/>
          </a:p>
        </p:txBody>
      </p:sp>
    </p:spTree>
    <p:extLst>
      <p:ext uri="{BB962C8B-B14F-4D97-AF65-F5344CB8AC3E}">
        <p14:creationId xmlns:p14="http://schemas.microsoft.com/office/powerpoint/2010/main" val="29460121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7C5FD0-2FFD-6841-A782-6EA43E403C00}" type="datetimeFigureOut">
              <a:rPr lang="en-US" smtClean="0"/>
              <a:t>4/4/19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9C8C12-687C-8C48-A63E-8FEAB215AE70}" type="slidenum">
              <a:rPr lang="en-US" smtClean="0"/>
              <a:t>‹#›</a:t>
            </a:fld>
            <a:endParaRPr lang="en-US"/>
          </a:p>
        </p:txBody>
      </p:sp>
    </p:spTree>
    <p:extLst>
      <p:ext uri="{BB962C8B-B14F-4D97-AF65-F5344CB8AC3E}">
        <p14:creationId xmlns:p14="http://schemas.microsoft.com/office/powerpoint/2010/main" val="110462288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9C8C12-687C-8C48-A63E-8FEAB215AE70}" type="slidenum">
              <a:rPr lang="en-US" smtClean="0"/>
              <a:t>11</a:t>
            </a:fld>
            <a:endParaRPr lang="en-US"/>
          </a:p>
        </p:txBody>
      </p:sp>
    </p:spTree>
    <p:extLst>
      <p:ext uri="{BB962C8B-B14F-4D97-AF65-F5344CB8AC3E}">
        <p14:creationId xmlns:p14="http://schemas.microsoft.com/office/powerpoint/2010/main" val="2990461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9C8C12-687C-8C48-A63E-8FEAB215AE70}" type="slidenum">
              <a:rPr lang="en-US" smtClean="0"/>
              <a:t>12</a:t>
            </a:fld>
            <a:endParaRPr lang="en-US"/>
          </a:p>
        </p:txBody>
      </p:sp>
    </p:spTree>
    <p:extLst>
      <p:ext uri="{BB962C8B-B14F-4D97-AF65-F5344CB8AC3E}">
        <p14:creationId xmlns:p14="http://schemas.microsoft.com/office/powerpoint/2010/main" val="667837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9C8C12-687C-8C48-A63E-8FEAB215AE70}" type="slidenum">
              <a:rPr lang="en-US" smtClean="0"/>
              <a:t>13</a:t>
            </a:fld>
            <a:endParaRPr lang="en-US"/>
          </a:p>
        </p:txBody>
      </p:sp>
    </p:spTree>
    <p:extLst>
      <p:ext uri="{BB962C8B-B14F-4D97-AF65-F5344CB8AC3E}">
        <p14:creationId xmlns:p14="http://schemas.microsoft.com/office/powerpoint/2010/main" val="1671163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9C8C12-687C-8C48-A63E-8FEAB215AE70}" type="slidenum">
              <a:rPr lang="en-US" smtClean="0"/>
              <a:t>14</a:t>
            </a:fld>
            <a:endParaRPr lang="en-US"/>
          </a:p>
        </p:txBody>
      </p:sp>
    </p:spTree>
    <p:extLst>
      <p:ext uri="{BB962C8B-B14F-4D97-AF65-F5344CB8AC3E}">
        <p14:creationId xmlns:p14="http://schemas.microsoft.com/office/powerpoint/2010/main" val="4262878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9C8C12-687C-8C48-A63E-8FEAB215AE70}" type="slidenum">
              <a:rPr lang="en-US" smtClean="0"/>
              <a:t>33</a:t>
            </a:fld>
            <a:endParaRPr lang="en-US"/>
          </a:p>
        </p:txBody>
      </p:sp>
    </p:spTree>
    <p:extLst>
      <p:ext uri="{BB962C8B-B14F-4D97-AF65-F5344CB8AC3E}">
        <p14:creationId xmlns:p14="http://schemas.microsoft.com/office/powerpoint/2010/main" val="2731832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4BE55-CFB6-3249-9653-5A6C656DA5B0}" type="slidenum">
              <a:rPr lang="en-US" smtClean="0"/>
              <a:t>‹#›</a:t>
            </a:fld>
            <a:endParaRPr lang="en-US"/>
          </a:p>
        </p:txBody>
      </p:sp>
    </p:spTree>
    <p:extLst>
      <p:ext uri="{BB962C8B-B14F-4D97-AF65-F5344CB8AC3E}">
        <p14:creationId xmlns:p14="http://schemas.microsoft.com/office/powerpoint/2010/main" val="3788602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4BE55-CFB6-3249-9653-5A6C656DA5B0}" type="slidenum">
              <a:rPr lang="en-US" smtClean="0"/>
              <a:t>‹#›</a:t>
            </a:fld>
            <a:endParaRPr lang="en-US"/>
          </a:p>
        </p:txBody>
      </p:sp>
    </p:spTree>
    <p:extLst>
      <p:ext uri="{BB962C8B-B14F-4D97-AF65-F5344CB8AC3E}">
        <p14:creationId xmlns:p14="http://schemas.microsoft.com/office/powerpoint/2010/main" val="1624819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4BE55-CFB6-3249-9653-5A6C656DA5B0}" type="slidenum">
              <a:rPr lang="en-US" smtClean="0"/>
              <a:t>‹#›</a:t>
            </a:fld>
            <a:endParaRPr lang="en-US"/>
          </a:p>
        </p:txBody>
      </p:sp>
    </p:spTree>
    <p:extLst>
      <p:ext uri="{BB962C8B-B14F-4D97-AF65-F5344CB8AC3E}">
        <p14:creationId xmlns:p14="http://schemas.microsoft.com/office/powerpoint/2010/main" val="1589622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4BE55-CFB6-3249-9653-5A6C656DA5B0}" type="slidenum">
              <a:rPr lang="en-US" smtClean="0"/>
              <a:t>‹#›</a:t>
            </a:fld>
            <a:endParaRPr lang="en-US"/>
          </a:p>
        </p:txBody>
      </p:sp>
    </p:spTree>
    <p:extLst>
      <p:ext uri="{BB962C8B-B14F-4D97-AF65-F5344CB8AC3E}">
        <p14:creationId xmlns:p14="http://schemas.microsoft.com/office/powerpoint/2010/main" val="2166266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4BE55-CFB6-3249-9653-5A6C656DA5B0}" type="slidenum">
              <a:rPr lang="en-US" smtClean="0"/>
              <a:t>‹#›</a:t>
            </a:fld>
            <a:endParaRPr lang="en-US"/>
          </a:p>
        </p:txBody>
      </p:sp>
    </p:spTree>
    <p:extLst>
      <p:ext uri="{BB962C8B-B14F-4D97-AF65-F5344CB8AC3E}">
        <p14:creationId xmlns:p14="http://schemas.microsoft.com/office/powerpoint/2010/main" val="2991795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44BE55-CFB6-3249-9653-5A6C656DA5B0}" type="slidenum">
              <a:rPr lang="en-US" smtClean="0"/>
              <a:t>‹#›</a:t>
            </a:fld>
            <a:endParaRPr lang="en-US"/>
          </a:p>
        </p:txBody>
      </p:sp>
    </p:spTree>
    <p:extLst>
      <p:ext uri="{BB962C8B-B14F-4D97-AF65-F5344CB8AC3E}">
        <p14:creationId xmlns:p14="http://schemas.microsoft.com/office/powerpoint/2010/main" val="533915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44BE55-CFB6-3249-9653-5A6C656DA5B0}" type="slidenum">
              <a:rPr lang="en-US" smtClean="0"/>
              <a:t>‹#›</a:t>
            </a:fld>
            <a:endParaRPr lang="en-US"/>
          </a:p>
        </p:txBody>
      </p:sp>
    </p:spTree>
    <p:extLst>
      <p:ext uri="{BB962C8B-B14F-4D97-AF65-F5344CB8AC3E}">
        <p14:creationId xmlns:p14="http://schemas.microsoft.com/office/powerpoint/2010/main" val="880318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44BE55-CFB6-3249-9653-5A6C656DA5B0}" type="slidenum">
              <a:rPr lang="en-US" smtClean="0"/>
              <a:t>‹#›</a:t>
            </a:fld>
            <a:endParaRPr lang="en-US"/>
          </a:p>
        </p:txBody>
      </p:sp>
    </p:spTree>
    <p:extLst>
      <p:ext uri="{BB962C8B-B14F-4D97-AF65-F5344CB8AC3E}">
        <p14:creationId xmlns:p14="http://schemas.microsoft.com/office/powerpoint/2010/main" val="1175169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539161" y="6581774"/>
            <a:ext cx="604839" cy="276225"/>
          </a:xfrm>
          <a:solidFill>
            <a:schemeClr val="bg1">
              <a:lumMod val="75000"/>
            </a:schemeClr>
          </a:solidFill>
          <a:ln>
            <a:solidFill>
              <a:srgbClr val="FFFFFF"/>
            </a:solidFill>
          </a:ln>
        </p:spPr>
        <p:txBody>
          <a:bodyPr/>
          <a:lstStyle>
            <a:lvl1pPr>
              <a:defRPr>
                <a:solidFill>
                  <a:schemeClr val="bg1"/>
                </a:solidFill>
              </a:defRPr>
            </a:lvl1pPr>
          </a:lstStyle>
          <a:p>
            <a:fld id="{1744BE55-CFB6-3249-9653-5A6C656DA5B0}" type="slidenum">
              <a:rPr lang="en-US" smtClean="0"/>
              <a:pPr/>
              <a:t>‹#›</a:t>
            </a:fld>
            <a:endParaRPr lang="en-US"/>
          </a:p>
        </p:txBody>
      </p:sp>
      <p:sp>
        <p:nvSpPr>
          <p:cNvPr id="5" name="Footer Placeholder 2"/>
          <p:cNvSpPr txBox="1">
            <a:spLocks/>
          </p:cNvSpPr>
          <p:nvPr userDrawn="1"/>
        </p:nvSpPr>
        <p:spPr>
          <a:xfrm>
            <a:off x="7032624" y="6581774"/>
            <a:ext cx="1506537" cy="276225"/>
          </a:xfrm>
          <a:prstGeom prst="rect">
            <a:avLst/>
          </a:prstGeom>
          <a:solidFill>
            <a:srgbClr val="BFBFBF"/>
          </a:solidFill>
          <a:ln>
            <a:solidFill>
              <a:schemeClr val="bg1"/>
            </a:solidFill>
          </a:ln>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noProof="0">
                <a:solidFill>
                  <a:srgbClr val="FFFFFF"/>
                </a:solidFill>
              </a:rPr>
              <a:t>Dario Menasce</a:t>
            </a:r>
          </a:p>
        </p:txBody>
      </p:sp>
      <p:sp>
        <p:nvSpPr>
          <p:cNvPr id="6" name="Footer Placeholder 2"/>
          <p:cNvSpPr txBox="1">
            <a:spLocks/>
          </p:cNvSpPr>
          <p:nvPr userDrawn="1"/>
        </p:nvSpPr>
        <p:spPr>
          <a:xfrm>
            <a:off x="2357438" y="6581774"/>
            <a:ext cx="4675186" cy="276225"/>
          </a:xfrm>
          <a:prstGeom prst="rect">
            <a:avLst/>
          </a:prstGeom>
          <a:solidFill>
            <a:srgbClr val="BFBFBF"/>
          </a:solidFill>
          <a:ln>
            <a:solidFill>
              <a:schemeClr val="bg1"/>
            </a:solidFill>
          </a:ln>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noProof="0" dirty="0">
                <a:solidFill>
                  <a:srgbClr val="FFFFFF"/>
                </a:solidFill>
              </a:rPr>
              <a:t>III – Il Modello Standard</a:t>
            </a:r>
          </a:p>
        </p:txBody>
      </p:sp>
      <p:sp>
        <p:nvSpPr>
          <p:cNvPr id="7" name="Footer Placeholder 2"/>
          <p:cNvSpPr txBox="1">
            <a:spLocks/>
          </p:cNvSpPr>
          <p:nvPr userDrawn="1"/>
        </p:nvSpPr>
        <p:spPr>
          <a:xfrm>
            <a:off x="0" y="6581774"/>
            <a:ext cx="2357438" cy="276225"/>
          </a:xfrm>
          <a:prstGeom prst="rect">
            <a:avLst/>
          </a:prstGeom>
          <a:solidFill>
            <a:srgbClr val="BFBFBF"/>
          </a:solidFill>
          <a:ln>
            <a:solidFill>
              <a:schemeClr val="bg1"/>
            </a:solidFill>
          </a:ln>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noProof="0" dirty="0">
                <a:solidFill>
                  <a:srgbClr val="FFFFFF"/>
                </a:solidFill>
              </a:rPr>
              <a:t>Convegno </a:t>
            </a:r>
            <a:r>
              <a:rPr lang="it-IT" noProof="0" dirty="0" err="1">
                <a:solidFill>
                  <a:srgbClr val="FFFFFF"/>
                </a:solidFill>
              </a:rPr>
              <a:t>MateInItaly</a:t>
            </a:r>
            <a:r>
              <a:rPr lang="it-IT" noProof="0" dirty="0">
                <a:solidFill>
                  <a:srgbClr val="FFFFFF"/>
                </a:solidFill>
              </a:rPr>
              <a:t> - Siena</a:t>
            </a:r>
          </a:p>
        </p:txBody>
      </p:sp>
      <p:sp>
        <p:nvSpPr>
          <p:cNvPr id="2" name="Rectangle 1">
            <a:extLst>
              <a:ext uri="{FF2B5EF4-FFF2-40B4-BE49-F238E27FC236}">
                <a16:creationId xmlns:a16="http://schemas.microsoft.com/office/drawing/2014/main" id="{07D9AC72-33ED-F545-9FAA-75A627F2052F}"/>
              </a:ext>
            </a:extLst>
          </p:cNvPr>
          <p:cNvSpPr/>
          <p:nvPr userDrawn="1"/>
        </p:nvSpPr>
        <p:spPr>
          <a:xfrm>
            <a:off x="0" y="0"/>
            <a:ext cx="9144000" cy="654799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6914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44BE55-CFB6-3249-9653-5A6C656DA5B0}" type="slidenum">
              <a:rPr lang="en-US" smtClean="0"/>
              <a:t>‹#›</a:t>
            </a:fld>
            <a:endParaRPr lang="en-US"/>
          </a:p>
        </p:txBody>
      </p:sp>
    </p:spTree>
    <p:extLst>
      <p:ext uri="{BB962C8B-B14F-4D97-AF65-F5344CB8AC3E}">
        <p14:creationId xmlns:p14="http://schemas.microsoft.com/office/powerpoint/2010/main" val="1815231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44BE55-CFB6-3249-9653-5A6C656DA5B0}" type="slidenum">
              <a:rPr lang="en-US" smtClean="0"/>
              <a:t>‹#›</a:t>
            </a:fld>
            <a:endParaRPr lang="en-US"/>
          </a:p>
        </p:txBody>
      </p:sp>
    </p:spTree>
    <p:extLst>
      <p:ext uri="{BB962C8B-B14F-4D97-AF65-F5344CB8AC3E}">
        <p14:creationId xmlns:p14="http://schemas.microsoft.com/office/powerpoint/2010/main" val="1147949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44BE55-CFB6-3249-9653-5A6C656DA5B0}" type="slidenum">
              <a:rPr lang="en-US" smtClean="0"/>
              <a:t>‹#›</a:t>
            </a:fld>
            <a:endParaRPr lang="en-US"/>
          </a:p>
        </p:txBody>
      </p:sp>
    </p:spTree>
    <p:extLst>
      <p:ext uri="{BB962C8B-B14F-4D97-AF65-F5344CB8AC3E}">
        <p14:creationId xmlns:p14="http://schemas.microsoft.com/office/powerpoint/2010/main" val="2982942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18.png"/><Relationship Id="rId4" Type="http://schemas.openxmlformats.org/officeDocument/2006/relationships/image" Target="../media/image19.pn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18.png"/><Relationship Id="rId4" Type="http://schemas.openxmlformats.org/officeDocument/2006/relationships/image" Target="../media/image19.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9.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3.png"/><Relationship Id="rId5" Type="http://schemas.openxmlformats.org/officeDocument/2006/relationships/image" Target="../media/image21.png"/><Relationship Id="rId10" Type="http://schemas.openxmlformats.org/officeDocument/2006/relationships/image" Target="../media/image18.pn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png"/><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image" Target="../media/image18.png"/><Relationship Id="rId4" Type="http://schemas.openxmlformats.org/officeDocument/2006/relationships/image" Target="../media/image19.pn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1.png"/><Relationship Id="rId2" Type="http://schemas.openxmlformats.org/officeDocument/2006/relationships/video" Target="../media/media2.mpg"/><Relationship Id="rId1" Type="http://schemas.microsoft.com/office/2007/relationships/media" Target="../media/media2.mpg"/><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30.png"/><Relationship Id="rId12" Type="http://schemas.openxmlformats.org/officeDocument/2006/relationships/image" Target="../media/image38.png"/><Relationship Id="rId2" Type="http://schemas.openxmlformats.org/officeDocument/2006/relationships/video" Target="../media/media3.mpg"/><Relationship Id="rId1" Type="http://schemas.microsoft.com/office/2007/relationships/media" Target="../media/media3.mpg"/><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27.gif"/><Relationship Id="rId10" Type="http://schemas.openxmlformats.org/officeDocument/2006/relationships/image" Target="../media/image36.png"/><Relationship Id="rId4" Type="http://schemas.openxmlformats.org/officeDocument/2006/relationships/image" Target="../media/image26.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g"/><Relationship Id="rId1" Type="http://schemas.microsoft.com/office/2007/relationships/media" Target="../media/media4.mp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g"/><Relationship Id="rId1" Type="http://schemas.microsoft.com/office/2007/relationships/media" Target="../media/media5.mp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g"/><Relationship Id="rId1" Type="http://schemas.microsoft.com/office/2007/relationships/media" Target="../media/media6.mp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9.png"/><Relationship Id="rId7"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80.png"/><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80.png"/><Relationship Id="rId4" Type="http://schemas.openxmlformats.org/officeDocument/2006/relationships/image" Target="../media/image77.png"/><Relationship Id="rId9" Type="http://schemas.openxmlformats.org/officeDocument/2006/relationships/image" Target="../media/image82.png"/></Relationships>
</file>

<file path=ppt/slides/_rels/slide44.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78.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image" Target="../media/image75.png"/><Relationship Id="rId16"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2.png"/><Relationship Id="rId5" Type="http://schemas.openxmlformats.org/officeDocument/2006/relationships/image" Target="../media/image80.png"/><Relationship Id="rId15" Type="http://schemas.openxmlformats.org/officeDocument/2006/relationships/image" Target="../media/image88.png"/><Relationship Id="rId10" Type="http://schemas.openxmlformats.org/officeDocument/2006/relationships/image" Target="../media/image81.png"/><Relationship Id="rId4" Type="http://schemas.openxmlformats.org/officeDocument/2006/relationships/image" Target="../media/image77.png"/><Relationship Id="rId9" Type="http://schemas.openxmlformats.org/officeDocument/2006/relationships/image" Target="../media/image84.png"/><Relationship Id="rId14" Type="http://schemas.openxmlformats.org/officeDocument/2006/relationships/image" Target="../media/image87.png"/></Relationships>
</file>

<file path=ppt/slides/_rels/slide45.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82.png"/><Relationship Id="rId2" Type="http://schemas.openxmlformats.org/officeDocument/2006/relationships/image" Target="../media/image75.png"/><Relationship Id="rId16"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8.png"/><Relationship Id="rId5" Type="http://schemas.openxmlformats.org/officeDocument/2006/relationships/image" Target="../media/image78.png"/><Relationship Id="rId15" Type="http://schemas.openxmlformats.org/officeDocument/2006/relationships/image" Target="../media/image77.png"/><Relationship Id="rId10" Type="http://schemas.openxmlformats.org/officeDocument/2006/relationships/image" Target="../media/image85.png"/><Relationship Id="rId4" Type="http://schemas.openxmlformats.org/officeDocument/2006/relationships/image" Target="../media/image83.png"/><Relationship Id="rId9" Type="http://schemas.openxmlformats.org/officeDocument/2006/relationships/image" Target="../media/image87.png"/><Relationship Id="rId14" Type="http://schemas.openxmlformats.org/officeDocument/2006/relationships/image" Target="../media/image76.png"/></Relationships>
</file>

<file path=ppt/slides/_rels/slide46.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78.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image" Target="../media/image75.png"/><Relationship Id="rId16"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2.png"/><Relationship Id="rId5" Type="http://schemas.openxmlformats.org/officeDocument/2006/relationships/image" Target="../media/image80.png"/><Relationship Id="rId15" Type="http://schemas.openxmlformats.org/officeDocument/2006/relationships/image" Target="../media/image88.png"/><Relationship Id="rId10" Type="http://schemas.openxmlformats.org/officeDocument/2006/relationships/image" Target="../media/image81.png"/><Relationship Id="rId4" Type="http://schemas.openxmlformats.org/officeDocument/2006/relationships/image" Target="../media/image77.png"/><Relationship Id="rId9" Type="http://schemas.openxmlformats.org/officeDocument/2006/relationships/image" Target="../media/image84.png"/><Relationship Id="rId14" Type="http://schemas.openxmlformats.org/officeDocument/2006/relationships/image" Target="../media/image87.png"/></Relationships>
</file>

<file path=ppt/slides/_rels/slide4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png"/><Relationship Id="rId3" Type="http://schemas.openxmlformats.org/officeDocument/2006/relationships/image" Target="../media/image76.png"/><Relationship Id="rId7" Type="http://schemas.openxmlformats.org/officeDocument/2006/relationships/image" Target="../media/image79.png"/><Relationship Id="rId12" Type="http://schemas.openxmlformats.org/officeDocument/2006/relationships/image" Target="../media/image86.png"/><Relationship Id="rId17" Type="http://schemas.openxmlformats.org/officeDocument/2006/relationships/image" Target="../media/image90.png"/><Relationship Id="rId2" Type="http://schemas.openxmlformats.org/officeDocument/2006/relationships/image" Target="../media/image75.png"/><Relationship Id="rId16"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5.png"/><Relationship Id="rId5" Type="http://schemas.openxmlformats.org/officeDocument/2006/relationships/image" Target="../media/image83.png"/><Relationship Id="rId15" Type="http://schemas.openxmlformats.org/officeDocument/2006/relationships/image" Target="../media/image80.png"/><Relationship Id="rId10" Type="http://schemas.openxmlformats.org/officeDocument/2006/relationships/image" Target="../media/image82.png"/><Relationship Id="rId4" Type="http://schemas.openxmlformats.org/officeDocument/2006/relationships/image" Target="../media/image77.png"/><Relationship Id="rId9" Type="http://schemas.openxmlformats.org/officeDocument/2006/relationships/image" Target="../media/image81.png"/><Relationship Id="rId14" Type="http://schemas.openxmlformats.org/officeDocument/2006/relationships/image" Target="../media/image88.png"/></Relationships>
</file>

<file path=ppt/slides/_rels/slide48.xml.rels><?xml version="1.0" encoding="UTF-8" standalone="yes"?>
<Relationships xmlns="http://schemas.openxmlformats.org/package/2006/relationships"><Relationship Id="rId8" Type="http://schemas.openxmlformats.org/officeDocument/2006/relationships/image" Target="../media/image95.gif"/><Relationship Id="rId3" Type="http://schemas.openxmlformats.org/officeDocument/2006/relationships/image" Target="../media/image5.png"/><Relationship Id="rId7" Type="http://schemas.openxmlformats.org/officeDocument/2006/relationships/image" Target="../media/image94.gif"/><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3.gif"/><Relationship Id="rId5" Type="http://schemas.openxmlformats.org/officeDocument/2006/relationships/image" Target="../media/image92.png"/><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C253A2-0CB8-0746-BAB3-BABF121B5B59}"/>
              </a:ext>
            </a:extLst>
          </p:cNvPr>
          <p:cNvSpPr/>
          <p:nvPr/>
        </p:nvSpPr>
        <p:spPr>
          <a:xfrm>
            <a:off x="0" y="0"/>
            <a:ext cx="9144000" cy="6858000"/>
          </a:xfrm>
          <a:prstGeom prst="rect">
            <a:avLst/>
          </a:prstGeom>
          <a:solidFill>
            <a:schemeClr val="tx1"/>
          </a:solid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466260D-7738-AC4B-8BB0-E48F6E9890C9}"/>
              </a:ext>
            </a:extLst>
          </p:cNvPr>
          <p:cNvPicPr>
            <a:picLocks noChangeAspect="1"/>
          </p:cNvPicPr>
          <p:nvPr/>
        </p:nvPicPr>
        <p:blipFill>
          <a:blip r:embed="rId2"/>
          <a:stretch>
            <a:fillRect/>
          </a:stretch>
        </p:blipFill>
        <p:spPr>
          <a:xfrm>
            <a:off x="317350" y="605118"/>
            <a:ext cx="8509299" cy="5708276"/>
          </a:xfrm>
          <a:prstGeom prst="rect">
            <a:avLst/>
          </a:prstGeom>
          <a:ln w="76200">
            <a:solidFill>
              <a:srgbClr val="FFC000"/>
            </a:solidFill>
          </a:ln>
        </p:spPr>
      </p:pic>
      <p:pic>
        <p:nvPicPr>
          <p:cNvPr id="1026" name="Picture 2" descr="Image result for mateinitali 2019">
            <a:extLst>
              <a:ext uri="{FF2B5EF4-FFF2-40B4-BE49-F238E27FC236}">
                <a16:creationId xmlns:a16="http://schemas.microsoft.com/office/drawing/2014/main" id="{F809DE5F-6E53-F64F-AE9B-A936D4E9D3A4}"/>
              </a:ext>
            </a:extLst>
          </p:cNvPr>
          <p:cNvPicPr>
            <a:picLocks noChangeAspect="1" noChangeArrowheads="1"/>
          </p:cNvPicPr>
          <p:nvPr/>
        </p:nvPicPr>
        <p:blipFill>
          <a:blip r:embed="rId3">
            <a:alphaModFix amt="73000"/>
            <a:extLst>
              <a:ext uri="{28A0092B-C50C-407E-A947-70E740481C1C}">
                <a14:useLocalDpi xmlns:a14="http://schemas.microsoft.com/office/drawing/2010/main" val="0"/>
              </a:ext>
            </a:extLst>
          </a:blip>
          <a:srcRect/>
          <a:stretch>
            <a:fillRect/>
          </a:stretch>
        </p:blipFill>
        <p:spPr bwMode="auto">
          <a:xfrm>
            <a:off x="5275423" y="693683"/>
            <a:ext cx="3441594" cy="108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75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83F9DE-B5C4-D448-A41F-C089964C7105}"/>
              </a:ext>
            </a:extLst>
          </p:cNvPr>
          <p:cNvSpPr>
            <a:spLocks noGrp="1"/>
          </p:cNvSpPr>
          <p:nvPr>
            <p:ph type="sldNum" sz="quarter" idx="12"/>
          </p:nvPr>
        </p:nvSpPr>
        <p:spPr/>
        <p:txBody>
          <a:bodyPr/>
          <a:lstStyle/>
          <a:p>
            <a:fld id="{1744BE55-CFB6-3249-9653-5A6C656DA5B0}" type="slidenum">
              <a:rPr lang="en-US" smtClean="0"/>
              <a:pPr/>
              <a:t>9</a:t>
            </a:fld>
            <a:endParaRPr lang="en-US"/>
          </a:p>
        </p:txBody>
      </p:sp>
      <p:sp>
        <p:nvSpPr>
          <p:cNvPr id="11" name="Rectangle 10">
            <a:extLst>
              <a:ext uri="{FF2B5EF4-FFF2-40B4-BE49-F238E27FC236}">
                <a16:creationId xmlns:a16="http://schemas.microsoft.com/office/drawing/2014/main" id="{26F89BC5-CC00-FB4D-A9F8-43D651CD4988}"/>
              </a:ext>
            </a:extLst>
          </p:cNvPr>
          <p:cNvSpPr/>
          <p:nvPr/>
        </p:nvSpPr>
        <p:spPr>
          <a:xfrm>
            <a:off x="2663237" y="3227808"/>
            <a:ext cx="70338" cy="433754"/>
          </a:xfrm>
          <a:prstGeom prst="rect">
            <a:avLst/>
          </a:prstGeom>
          <a:solidFill>
            <a:srgbClr val="D8351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9CC70298-AB98-084F-8EBF-BF06C103701A}"/>
              </a:ext>
            </a:extLst>
          </p:cNvPr>
          <p:cNvGrpSpPr/>
          <p:nvPr/>
        </p:nvGrpSpPr>
        <p:grpSpPr>
          <a:xfrm>
            <a:off x="2742398" y="1417502"/>
            <a:ext cx="155608" cy="3288688"/>
            <a:chOff x="2742398" y="1549668"/>
            <a:chExt cx="155608" cy="3288688"/>
          </a:xfrm>
        </p:grpSpPr>
        <p:sp>
          <p:nvSpPr>
            <p:cNvPr id="41" name="Rectangle 40">
              <a:extLst>
                <a:ext uri="{FF2B5EF4-FFF2-40B4-BE49-F238E27FC236}">
                  <a16:creationId xmlns:a16="http://schemas.microsoft.com/office/drawing/2014/main" id="{709C577A-BBBD-E04C-A0D6-E1ECB5024B7A}"/>
                </a:ext>
              </a:extLst>
            </p:cNvPr>
            <p:cNvSpPr/>
            <p:nvPr/>
          </p:nvSpPr>
          <p:spPr>
            <a:xfrm>
              <a:off x="2743200" y="1549668"/>
              <a:ext cx="154004" cy="1222408"/>
            </a:xfrm>
            <a:prstGeom prst="rect">
              <a:avLst/>
            </a:prstGeom>
            <a:pattFill prst="wdUpDiag">
              <a:fgClr>
                <a:schemeClr val="bg1">
                  <a:lumMod val="85000"/>
                </a:schemeClr>
              </a:fgClr>
              <a:bgClr>
                <a:schemeClr val="bg1"/>
              </a:bgClr>
            </a:pattFill>
            <a:ln w="15875">
              <a:solidFill>
                <a:srgbClr val="0061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467AB45-E10E-C241-A25F-720E66627929}"/>
                </a:ext>
              </a:extLst>
            </p:cNvPr>
            <p:cNvSpPr/>
            <p:nvPr/>
          </p:nvSpPr>
          <p:spPr>
            <a:xfrm>
              <a:off x="2743200" y="3615948"/>
              <a:ext cx="154004" cy="1222408"/>
            </a:xfrm>
            <a:prstGeom prst="rect">
              <a:avLst/>
            </a:prstGeom>
            <a:pattFill prst="wdUpDiag">
              <a:fgClr>
                <a:schemeClr val="bg1">
                  <a:lumMod val="85000"/>
                </a:schemeClr>
              </a:fgClr>
              <a:bgClr>
                <a:schemeClr val="bg1"/>
              </a:bgClr>
            </a:pattFill>
            <a:ln w="15875">
              <a:solidFill>
                <a:srgbClr val="0061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2FB9D88-7980-F04D-8561-D945D6AA5959}"/>
                </a:ext>
              </a:extLst>
            </p:cNvPr>
            <p:cNvSpPr/>
            <p:nvPr/>
          </p:nvSpPr>
          <p:spPr>
            <a:xfrm>
              <a:off x="2742398" y="2859110"/>
              <a:ext cx="155608" cy="669805"/>
            </a:xfrm>
            <a:prstGeom prst="rect">
              <a:avLst/>
            </a:prstGeom>
            <a:pattFill prst="wdUpDiag">
              <a:fgClr>
                <a:schemeClr val="bg1">
                  <a:lumMod val="85000"/>
                </a:schemeClr>
              </a:fgClr>
              <a:bgClr>
                <a:schemeClr val="bg1"/>
              </a:bgClr>
            </a:pattFill>
            <a:ln w="15875">
              <a:solidFill>
                <a:srgbClr val="0061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4" name="Rectangle 43">
            <a:extLst>
              <a:ext uri="{FF2B5EF4-FFF2-40B4-BE49-F238E27FC236}">
                <a16:creationId xmlns:a16="http://schemas.microsoft.com/office/drawing/2014/main" id="{D2550593-A564-D647-8BDF-8CA30C6F470F}"/>
              </a:ext>
            </a:extLst>
          </p:cNvPr>
          <p:cNvSpPr/>
          <p:nvPr/>
        </p:nvSpPr>
        <p:spPr>
          <a:xfrm>
            <a:off x="4772526" y="1208027"/>
            <a:ext cx="296563" cy="3707639"/>
          </a:xfrm>
          <a:prstGeom prst="rect">
            <a:avLst/>
          </a:prstGeom>
          <a:pattFill prst="wdUpDiag">
            <a:fgClr>
              <a:schemeClr val="bg1">
                <a:lumMod val="85000"/>
              </a:schemeClr>
            </a:fgClr>
            <a:bgClr>
              <a:schemeClr val="bg1"/>
            </a:bgClr>
          </a:pattFill>
          <a:ln w="15875">
            <a:solidFill>
              <a:srgbClr val="0061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0322182F-F55E-7044-B167-C3501DD30F7B}"/>
              </a:ext>
            </a:extLst>
          </p:cNvPr>
          <p:cNvGrpSpPr/>
          <p:nvPr/>
        </p:nvGrpSpPr>
        <p:grpSpPr>
          <a:xfrm>
            <a:off x="4523573" y="2317750"/>
            <a:ext cx="248953" cy="219075"/>
            <a:chOff x="4523573" y="2317750"/>
            <a:chExt cx="248953" cy="219075"/>
          </a:xfrm>
        </p:grpSpPr>
        <p:sp>
          <p:nvSpPr>
            <p:cNvPr id="60" name="Rectangle 59">
              <a:extLst>
                <a:ext uri="{FF2B5EF4-FFF2-40B4-BE49-F238E27FC236}">
                  <a16:creationId xmlns:a16="http://schemas.microsoft.com/office/drawing/2014/main" id="{3B78E007-97A2-1F48-AC77-8F4B5FF44045}"/>
                </a:ext>
              </a:extLst>
            </p:cNvPr>
            <p:cNvSpPr/>
            <p:nvPr/>
          </p:nvSpPr>
          <p:spPr>
            <a:xfrm>
              <a:off x="4524375" y="2317750"/>
              <a:ext cx="248151" cy="698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D16036D6-B92B-9B40-B3A6-48F24CA8AAD5}"/>
                </a:ext>
              </a:extLst>
            </p:cNvPr>
            <p:cNvSpPr/>
            <p:nvPr/>
          </p:nvSpPr>
          <p:spPr>
            <a:xfrm>
              <a:off x="4523573" y="2466975"/>
              <a:ext cx="248151" cy="698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7A65994-6E7C-9D4B-974E-554F4BCEA66A}"/>
                </a:ext>
              </a:extLst>
            </p:cNvPr>
            <p:cNvSpPr/>
            <p:nvPr/>
          </p:nvSpPr>
          <p:spPr>
            <a:xfrm>
              <a:off x="4670633" y="2387599"/>
              <a:ext cx="101091" cy="7937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49A32446-B79F-A849-A14E-53D457E7EFA2}"/>
              </a:ext>
            </a:extLst>
          </p:cNvPr>
          <p:cNvGrpSpPr/>
          <p:nvPr/>
        </p:nvGrpSpPr>
        <p:grpSpPr>
          <a:xfrm>
            <a:off x="5621154" y="1208027"/>
            <a:ext cx="1179896" cy="3707639"/>
            <a:chOff x="5621154" y="1208027"/>
            <a:chExt cx="1179896" cy="3707639"/>
          </a:xfrm>
        </p:grpSpPr>
        <p:cxnSp>
          <p:nvCxnSpPr>
            <p:cNvPr id="64" name="Straight Arrow Connector 63">
              <a:extLst>
                <a:ext uri="{FF2B5EF4-FFF2-40B4-BE49-F238E27FC236}">
                  <a16:creationId xmlns:a16="http://schemas.microsoft.com/office/drawing/2014/main" id="{CF49F5F6-F404-1344-AA16-1DFAAD1C5869}"/>
                </a:ext>
              </a:extLst>
            </p:cNvPr>
            <p:cNvCxnSpPr/>
            <p:nvPr/>
          </p:nvCxnSpPr>
          <p:spPr>
            <a:xfrm flipV="1">
              <a:off x="5707781" y="1208027"/>
              <a:ext cx="0" cy="3707639"/>
            </a:xfrm>
            <a:prstGeom prst="straightConnector1">
              <a:avLst/>
            </a:prstGeom>
            <a:ln>
              <a:solidFill>
                <a:srgbClr val="FFC000"/>
              </a:solidFill>
              <a:tailEnd type="stealth" w="lg" len="lg"/>
            </a:ln>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3B16D826-205E-3C4D-84FC-8D52B82185BA}"/>
                </a:ext>
              </a:extLst>
            </p:cNvPr>
            <p:cNvCxnSpPr>
              <a:cxnSpLocks/>
            </p:cNvCxnSpPr>
            <p:nvPr/>
          </p:nvCxnSpPr>
          <p:spPr>
            <a:xfrm flipV="1">
              <a:off x="5621154" y="3195587"/>
              <a:ext cx="1179896" cy="1"/>
            </a:xfrm>
            <a:prstGeom prst="straightConnector1">
              <a:avLst/>
            </a:prstGeom>
            <a:ln>
              <a:solidFill>
                <a:srgbClr val="FFC000"/>
              </a:solidFill>
              <a:tailEnd type="stealth" w="lg" len="lg"/>
            </a:ln>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7" name="Group 86">
            <a:extLst>
              <a:ext uri="{FF2B5EF4-FFF2-40B4-BE49-F238E27FC236}">
                <a16:creationId xmlns:a16="http://schemas.microsoft.com/office/drawing/2014/main" id="{3F065BBD-1FB5-EB4F-A0CB-97B37B46C430}"/>
              </a:ext>
            </a:extLst>
          </p:cNvPr>
          <p:cNvGrpSpPr/>
          <p:nvPr/>
        </p:nvGrpSpPr>
        <p:grpSpPr>
          <a:xfrm>
            <a:off x="7198093" y="1208027"/>
            <a:ext cx="1179896" cy="3707639"/>
            <a:chOff x="7198093" y="1208027"/>
            <a:chExt cx="1179896" cy="3707639"/>
          </a:xfrm>
        </p:grpSpPr>
        <p:cxnSp>
          <p:nvCxnSpPr>
            <p:cNvPr id="65" name="Straight Arrow Connector 64">
              <a:extLst>
                <a:ext uri="{FF2B5EF4-FFF2-40B4-BE49-F238E27FC236}">
                  <a16:creationId xmlns:a16="http://schemas.microsoft.com/office/drawing/2014/main" id="{FE507FC2-BD1F-3849-A344-7AFC3AD9BA53}"/>
                </a:ext>
              </a:extLst>
            </p:cNvPr>
            <p:cNvCxnSpPr/>
            <p:nvPr/>
          </p:nvCxnSpPr>
          <p:spPr>
            <a:xfrm flipV="1">
              <a:off x="7198093" y="1208027"/>
              <a:ext cx="0" cy="3707639"/>
            </a:xfrm>
            <a:prstGeom prst="straightConnector1">
              <a:avLst/>
            </a:prstGeom>
            <a:ln>
              <a:solidFill>
                <a:srgbClr val="FFC000"/>
              </a:solidFill>
              <a:tailEnd type="stealth" w="lg" len="lg"/>
            </a:ln>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FF62D4DE-3D8D-7745-B799-C56FC3C5137B}"/>
                </a:ext>
              </a:extLst>
            </p:cNvPr>
            <p:cNvCxnSpPr>
              <a:cxnSpLocks/>
            </p:cNvCxnSpPr>
            <p:nvPr/>
          </p:nvCxnSpPr>
          <p:spPr>
            <a:xfrm flipV="1">
              <a:off x="7198093" y="3171917"/>
              <a:ext cx="1179896" cy="1"/>
            </a:xfrm>
            <a:prstGeom prst="straightConnector1">
              <a:avLst/>
            </a:prstGeom>
            <a:ln>
              <a:solidFill>
                <a:srgbClr val="FFC000"/>
              </a:solidFill>
              <a:tailEnd type="stealth" w="lg" len="lg"/>
            </a:ln>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78" name="Group 77">
            <a:extLst>
              <a:ext uri="{FF2B5EF4-FFF2-40B4-BE49-F238E27FC236}">
                <a16:creationId xmlns:a16="http://schemas.microsoft.com/office/drawing/2014/main" id="{BAD59418-7D35-2A43-9940-49BB215865B6}"/>
              </a:ext>
            </a:extLst>
          </p:cNvPr>
          <p:cNvGrpSpPr/>
          <p:nvPr/>
        </p:nvGrpSpPr>
        <p:grpSpPr>
          <a:xfrm>
            <a:off x="375385" y="2878269"/>
            <a:ext cx="339656" cy="367154"/>
            <a:chOff x="375385" y="3013721"/>
            <a:chExt cx="339656" cy="367154"/>
          </a:xfrm>
        </p:grpSpPr>
        <p:sp>
          <p:nvSpPr>
            <p:cNvPr id="75" name="Rectangle 74">
              <a:extLst>
                <a:ext uri="{FF2B5EF4-FFF2-40B4-BE49-F238E27FC236}">
                  <a16:creationId xmlns:a16="http://schemas.microsoft.com/office/drawing/2014/main" id="{3AAEC4E8-8D0F-E045-95D5-57EA2F57D4EA}"/>
                </a:ext>
              </a:extLst>
            </p:cNvPr>
            <p:cNvSpPr/>
            <p:nvPr/>
          </p:nvSpPr>
          <p:spPr>
            <a:xfrm>
              <a:off x="375385" y="3013721"/>
              <a:ext cx="182880" cy="36715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FAA3B57-8719-9C45-A6D8-CEA74686C59A}"/>
                </a:ext>
              </a:extLst>
            </p:cNvPr>
            <p:cNvSpPr/>
            <p:nvPr/>
          </p:nvSpPr>
          <p:spPr>
            <a:xfrm>
              <a:off x="558265" y="3119386"/>
              <a:ext cx="156776" cy="1524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9" name="TextBox 78">
            <a:extLst>
              <a:ext uri="{FF2B5EF4-FFF2-40B4-BE49-F238E27FC236}">
                <a16:creationId xmlns:a16="http://schemas.microsoft.com/office/drawing/2014/main" id="{5F0E4211-7980-ED43-BF68-75E74EB8C73E}"/>
              </a:ext>
            </a:extLst>
          </p:cNvPr>
          <p:cNvSpPr txBox="1"/>
          <p:nvPr/>
        </p:nvSpPr>
        <p:spPr>
          <a:xfrm>
            <a:off x="128399" y="3396749"/>
            <a:ext cx="1193122" cy="369332"/>
          </a:xfrm>
          <a:prstGeom prst="rect">
            <a:avLst/>
          </a:prstGeom>
          <a:noFill/>
        </p:spPr>
        <p:txBody>
          <a:bodyPr wrap="square" rtlCol="0">
            <a:spAutoFit/>
          </a:bodyPr>
          <a:lstStyle/>
          <a:p>
            <a:r>
              <a:rPr lang="it-IT" dirty="0">
                <a:solidFill>
                  <a:schemeClr val="bg1"/>
                </a:solidFill>
                <a:latin typeface="Oswald" pitchFamily="2" charset="77"/>
                <a:cs typeface="Sana" pitchFamily="2" charset="-78"/>
              </a:rPr>
              <a:t>Pistola</a:t>
            </a:r>
          </a:p>
        </p:txBody>
      </p:sp>
      <p:sp>
        <p:nvSpPr>
          <p:cNvPr id="81" name="TextBox 80">
            <a:extLst>
              <a:ext uri="{FF2B5EF4-FFF2-40B4-BE49-F238E27FC236}">
                <a16:creationId xmlns:a16="http://schemas.microsoft.com/office/drawing/2014/main" id="{0F5B6BA7-40E9-CA48-BB8F-62BEE57162B2}"/>
              </a:ext>
            </a:extLst>
          </p:cNvPr>
          <p:cNvSpPr txBox="1"/>
          <p:nvPr/>
        </p:nvSpPr>
        <p:spPr>
          <a:xfrm>
            <a:off x="2371622" y="4950467"/>
            <a:ext cx="1193122" cy="369332"/>
          </a:xfrm>
          <a:prstGeom prst="rect">
            <a:avLst/>
          </a:prstGeom>
          <a:noFill/>
        </p:spPr>
        <p:txBody>
          <a:bodyPr wrap="square" rtlCol="0">
            <a:spAutoFit/>
          </a:bodyPr>
          <a:lstStyle/>
          <a:p>
            <a:r>
              <a:rPr lang="it-IT" dirty="0">
                <a:solidFill>
                  <a:schemeClr val="bg1"/>
                </a:solidFill>
                <a:latin typeface="Oswald" pitchFamily="2" charset="77"/>
                <a:cs typeface="Sana" pitchFamily="2" charset="-78"/>
              </a:rPr>
              <a:t>Schermo</a:t>
            </a:r>
          </a:p>
        </p:txBody>
      </p:sp>
      <p:grpSp>
        <p:nvGrpSpPr>
          <p:cNvPr id="85" name="Group 84">
            <a:extLst>
              <a:ext uri="{FF2B5EF4-FFF2-40B4-BE49-F238E27FC236}">
                <a16:creationId xmlns:a16="http://schemas.microsoft.com/office/drawing/2014/main" id="{7A1056DC-DCCC-CF43-BB23-23A14804E028}"/>
              </a:ext>
            </a:extLst>
          </p:cNvPr>
          <p:cNvGrpSpPr/>
          <p:nvPr/>
        </p:nvGrpSpPr>
        <p:grpSpPr>
          <a:xfrm>
            <a:off x="3122120" y="1059704"/>
            <a:ext cx="1526331" cy="1258046"/>
            <a:chOff x="3122120" y="1059704"/>
            <a:chExt cx="1526331" cy="1258046"/>
          </a:xfrm>
        </p:grpSpPr>
        <p:sp>
          <p:nvSpPr>
            <p:cNvPr id="82" name="TextBox 81">
              <a:extLst>
                <a:ext uri="{FF2B5EF4-FFF2-40B4-BE49-F238E27FC236}">
                  <a16:creationId xmlns:a16="http://schemas.microsoft.com/office/drawing/2014/main" id="{C5ABABF7-9490-B242-8242-84A1DBFD8124}"/>
                </a:ext>
              </a:extLst>
            </p:cNvPr>
            <p:cNvSpPr txBox="1"/>
            <p:nvPr/>
          </p:nvSpPr>
          <p:spPr>
            <a:xfrm>
              <a:off x="3122120" y="1059704"/>
              <a:ext cx="1193122" cy="369332"/>
            </a:xfrm>
            <a:prstGeom prst="rect">
              <a:avLst/>
            </a:prstGeom>
            <a:noFill/>
          </p:spPr>
          <p:txBody>
            <a:bodyPr wrap="square" rtlCol="0">
              <a:spAutoFit/>
            </a:bodyPr>
            <a:lstStyle/>
            <a:p>
              <a:r>
                <a:rPr lang="it-IT" dirty="0">
                  <a:solidFill>
                    <a:schemeClr val="bg1"/>
                  </a:solidFill>
                  <a:latin typeface="Oswald" pitchFamily="2" charset="77"/>
                  <a:cs typeface="Sana" pitchFamily="2" charset="-78"/>
                </a:rPr>
                <a:t>Rivelatore</a:t>
              </a:r>
            </a:p>
          </p:txBody>
        </p:sp>
        <p:cxnSp>
          <p:nvCxnSpPr>
            <p:cNvPr id="84" name="Straight Arrow Connector 83">
              <a:extLst>
                <a:ext uri="{FF2B5EF4-FFF2-40B4-BE49-F238E27FC236}">
                  <a16:creationId xmlns:a16="http://schemas.microsoft.com/office/drawing/2014/main" id="{1C86F20F-95FA-3C42-975F-59002C95ABD6}"/>
                </a:ext>
              </a:extLst>
            </p:cNvPr>
            <p:cNvCxnSpPr>
              <a:stCxn id="82" idx="2"/>
              <a:endCxn id="60" idx="0"/>
            </p:cNvCxnSpPr>
            <p:nvPr/>
          </p:nvCxnSpPr>
          <p:spPr>
            <a:xfrm>
              <a:off x="3718681" y="1429036"/>
              <a:ext cx="929770" cy="888714"/>
            </a:xfrm>
            <a:prstGeom prst="straightConnector1">
              <a:avLst/>
            </a:prstGeom>
            <a:ln>
              <a:tailEnd type="stealth" w="lg" len="lg"/>
            </a:ln>
          </p:spPr>
          <p:style>
            <a:lnRef idx="2">
              <a:schemeClr val="accent1"/>
            </a:lnRef>
            <a:fillRef idx="0">
              <a:schemeClr val="accent1"/>
            </a:fillRef>
            <a:effectRef idx="1">
              <a:schemeClr val="accent1"/>
            </a:effectRef>
            <a:fontRef idx="minor">
              <a:schemeClr val="tx1"/>
            </a:fontRef>
          </p:style>
        </p:cxnSp>
      </p:grpSp>
      <p:sp>
        <p:nvSpPr>
          <p:cNvPr id="88" name="TextBox 87">
            <a:extLst>
              <a:ext uri="{FF2B5EF4-FFF2-40B4-BE49-F238E27FC236}">
                <a16:creationId xmlns:a16="http://schemas.microsoft.com/office/drawing/2014/main" id="{7852917E-7A41-314A-9DC2-A07F8BB2E8E8}"/>
              </a:ext>
            </a:extLst>
          </p:cNvPr>
          <p:cNvSpPr txBox="1"/>
          <p:nvPr/>
        </p:nvSpPr>
        <p:spPr>
          <a:xfrm>
            <a:off x="4579661" y="4950467"/>
            <a:ext cx="848987" cy="369332"/>
          </a:xfrm>
          <a:prstGeom prst="rect">
            <a:avLst/>
          </a:prstGeom>
          <a:noFill/>
        </p:spPr>
        <p:txBody>
          <a:bodyPr wrap="square" rtlCol="0">
            <a:spAutoFit/>
          </a:bodyPr>
          <a:lstStyle/>
          <a:p>
            <a:r>
              <a:rPr lang="it-IT" dirty="0">
                <a:solidFill>
                  <a:schemeClr val="bg1"/>
                </a:solidFill>
                <a:latin typeface="Oswald" pitchFamily="2" charset="77"/>
                <a:cs typeface="Sana" pitchFamily="2" charset="-78"/>
              </a:rPr>
              <a:t>Parete</a:t>
            </a:r>
          </a:p>
        </p:txBody>
      </p:sp>
      <p:sp>
        <p:nvSpPr>
          <p:cNvPr id="89" name="TextBox 88">
            <a:extLst>
              <a:ext uri="{FF2B5EF4-FFF2-40B4-BE49-F238E27FC236}">
                <a16:creationId xmlns:a16="http://schemas.microsoft.com/office/drawing/2014/main" id="{5D3B695E-EF1D-154E-A586-26E7C58580B6}"/>
              </a:ext>
            </a:extLst>
          </p:cNvPr>
          <p:cNvSpPr txBox="1"/>
          <p:nvPr/>
        </p:nvSpPr>
        <p:spPr>
          <a:xfrm>
            <a:off x="250667" y="247016"/>
            <a:ext cx="8642666" cy="523220"/>
          </a:xfrm>
          <a:prstGeom prst="rect">
            <a:avLst/>
          </a:prstGeom>
          <a:noFill/>
        </p:spPr>
        <p:txBody>
          <a:bodyPr wrap="square" rtlCol="0">
            <a:spAutoFit/>
          </a:bodyPr>
          <a:lstStyle/>
          <a:p>
            <a:r>
              <a:rPr lang="it-IT" sz="2800" dirty="0">
                <a:solidFill>
                  <a:schemeClr val="bg1"/>
                </a:solidFill>
                <a:latin typeface="Oswald" pitchFamily="2" charset="77"/>
                <a:cs typeface="Sana" pitchFamily="2" charset="-78"/>
              </a:rPr>
              <a:t>Esperimento classico</a:t>
            </a:r>
          </a:p>
        </p:txBody>
      </p:sp>
      <p:cxnSp>
        <p:nvCxnSpPr>
          <p:cNvPr id="90" name="Straight Arrow Connector 89">
            <a:extLst>
              <a:ext uri="{FF2B5EF4-FFF2-40B4-BE49-F238E27FC236}">
                <a16:creationId xmlns:a16="http://schemas.microsoft.com/office/drawing/2014/main" id="{352F66D7-1339-434D-8168-A136EBCC3F17}"/>
              </a:ext>
            </a:extLst>
          </p:cNvPr>
          <p:cNvCxnSpPr>
            <a:cxnSpLocks/>
            <a:stCxn id="76" idx="3"/>
          </p:cNvCxnSpPr>
          <p:nvPr/>
        </p:nvCxnSpPr>
        <p:spPr>
          <a:xfrm>
            <a:off x="715041" y="3060134"/>
            <a:ext cx="2103347" cy="374234"/>
          </a:xfrm>
          <a:prstGeom prst="straightConnector1">
            <a:avLst/>
          </a:prstGeom>
          <a:ln>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93" name="Straight Arrow Connector 92">
            <a:extLst>
              <a:ext uri="{FF2B5EF4-FFF2-40B4-BE49-F238E27FC236}">
                <a16:creationId xmlns:a16="http://schemas.microsoft.com/office/drawing/2014/main" id="{84107E69-5D02-294A-B4C3-2AF8262B6180}"/>
              </a:ext>
            </a:extLst>
          </p:cNvPr>
          <p:cNvCxnSpPr>
            <a:cxnSpLocks/>
          </p:cNvCxnSpPr>
          <p:nvPr/>
        </p:nvCxnSpPr>
        <p:spPr>
          <a:xfrm>
            <a:off x="2827799" y="3424378"/>
            <a:ext cx="1935102" cy="1170519"/>
          </a:xfrm>
          <a:prstGeom prst="straightConnector1">
            <a:avLst/>
          </a:pr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94" name="Straight Arrow Connector 93">
            <a:extLst>
              <a:ext uri="{FF2B5EF4-FFF2-40B4-BE49-F238E27FC236}">
                <a16:creationId xmlns:a16="http://schemas.microsoft.com/office/drawing/2014/main" id="{7F8D8570-A1A7-2C4F-8579-DC5081EF5267}"/>
              </a:ext>
            </a:extLst>
          </p:cNvPr>
          <p:cNvCxnSpPr>
            <a:cxnSpLocks/>
          </p:cNvCxnSpPr>
          <p:nvPr/>
        </p:nvCxnSpPr>
        <p:spPr>
          <a:xfrm flipV="1">
            <a:off x="2833272" y="2684259"/>
            <a:ext cx="1935102" cy="740341"/>
          </a:xfrm>
          <a:prstGeom prst="straightConnector1">
            <a:avLst/>
          </a:pr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95" name="Straight Arrow Connector 94">
            <a:extLst>
              <a:ext uri="{FF2B5EF4-FFF2-40B4-BE49-F238E27FC236}">
                <a16:creationId xmlns:a16="http://schemas.microsoft.com/office/drawing/2014/main" id="{CA99BDC8-9EC4-BD48-BB03-A5DBCAE1B085}"/>
              </a:ext>
            </a:extLst>
          </p:cNvPr>
          <p:cNvCxnSpPr>
            <a:cxnSpLocks/>
          </p:cNvCxnSpPr>
          <p:nvPr/>
        </p:nvCxnSpPr>
        <p:spPr>
          <a:xfrm flipV="1">
            <a:off x="2825830" y="3285858"/>
            <a:ext cx="1935102" cy="149547"/>
          </a:xfrm>
          <a:prstGeom prst="straightConnector1">
            <a:avLst/>
          </a:pr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2FEFE1FC-B672-7A42-8611-0C7A1F21F25C}"/>
                  </a:ext>
                </a:extLst>
              </p:cNvPr>
              <p:cNvSpPr txBox="1"/>
              <p:nvPr/>
            </p:nvSpPr>
            <p:spPr>
              <a:xfrm>
                <a:off x="6200032" y="1429036"/>
                <a:ext cx="54675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D83515"/>
                              </a:solidFill>
                              <a:latin typeface="Cambria Math" panose="02040503050406030204" pitchFamily="18" charset="0"/>
                            </a:rPr>
                          </m:ctrlPr>
                        </m:sSubPr>
                        <m:e>
                          <m:r>
                            <a:rPr lang="en-US" sz="2400" b="0" i="1" smtClean="0">
                              <a:solidFill>
                                <a:srgbClr val="D83515"/>
                              </a:solidFill>
                              <a:latin typeface="Cambria Math" panose="02040503050406030204" pitchFamily="18" charset="0"/>
                            </a:rPr>
                            <m:t>𝑃</m:t>
                          </m:r>
                        </m:e>
                        <m:sub>
                          <m:r>
                            <a:rPr lang="en-US" sz="2400" b="0" i="1" smtClean="0">
                              <a:solidFill>
                                <a:srgbClr val="D83515"/>
                              </a:solidFill>
                              <a:latin typeface="Cambria Math" panose="02040503050406030204" pitchFamily="18" charset="0"/>
                            </a:rPr>
                            <m:t>1</m:t>
                          </m:r>
                        </m:sub>
                      </m:sSub>
                    </m:oMath>
                  </m:oMathPara>
                </a14:m>
                <a:endParaRPr lang="en-US" sz="2400" dirty="0">
                  <a:solidFill>
                    <a:srgbClr val="D83515"/>
                  </a:solidFill>
                </a:endParaRPr>
              </a:p>
            </p:txBody>
          </p:sp>
        </mc:Choice>
        <mc:Fallback xmlns="">
          <p:sp>
            <p:nvSpPr>
              <p:cNvPr id="117" name="TextBox 116">
                <a:extLst>
                  <a:ext uri="{FF2B5EF4-FFF2-40B4-BE49-F238E27FC236}">
                    <a16:creationId xmlns:a16="http://schemas.microsoft.com/office/drawing/2014/main" id="{2FEFE1FC-B672-7A42-8611-0C7A1F21F25C}"/>
                  </a:ext>
                </a:extLst>
              </p:cNvPr>
              <p:cNvSpPr txBox="1">
                <a:spLocks noRot="1" noChangeAspect="1" noMove="1" noResize="1" noEditPoints="1" noAdjustHandles="1" noChangeArrowheads="1" noChangeShapeType="1" noTextEdit="1"/>
              </p:cNvSpPr>
              <p:nvPr/>
            </p:nvSpPr>
            <p:spPr>
              <a:xfrm>
                <a:off x="6200032" y="1429036"/>
                <a:ext cx="546753" cy="46166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86856451-466D-3448-B41F-1E9D08971BE4}"/>
                  </a:ext>
                </a:extLst>
              </p:cNvPr>
              <p:cNvSpPr txBox="1"/>
              <p:nvPr/>
            </p:nvSpPr>
            <p:spPr>
              <a:xfrm>
                <a:off x="2396855" y="2306353"/>
                <a:ext cx="36580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D83515"/>
                          </a:solidFill>
                          <a:latin typeface="Cambria Math" panose="02040503050406030204" pitchFamily="18" charset="0"/>
                        </a:rPr>
                        <m:t>1</m:t>
                      </m:r>
                    </m:oMath>
                  </m:oMathPara>
                </a14:m>
                <a:endParaRPr lang="en-US" dirty="0">
                  <a:solidFill>
                    <a:srgbClr val="D83515"/>
                  </a:solidFill>
                </a:endParaRPr>
              </a:p>
            </p:txBody>
          </p:sp>
        </mc:Choice>
        <mc:Fallback xmlns="">
          <p:sp>
            <p:nvSpPr>
              <p:cNvPr id="118" name="TextBox 117">
                <a:extLst>
                  <a:ext uri="{FF2B5EF4-FFF2-40B4-BE49-F238E27FC236}">
                    <a16:creationId xmlns:a16="http://schemas.microsoft.com/office/drawing/2014/main" id="{86856451-466D-3448-B41F-1E9D08971BE4}"/>
                  </a:ext>
                </a:extLst>
              </p:cNvPr>
              <p:cNvSpPr txBox="1">
                <a:spLocks noRot="1" noChangeAspect="1" noMove="1" noResize="1" noEditPoints="1" noAdjustHandles="1" noChangeArrowheads="1" noChangeShapeType="1" noTextEdit="1"/>
              </p:cNvSpPr>
              <p:nvPr/>
            </p:nvSpPr>
            <p:spPr>
              <a:xfrm>
                <a:off x="2396855" y="2306353"/>
                <a:ext cx="365805"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64A59004-C900-D240-B8BC-516902E448B9}"/>
                  </a:ext>
                </a:extLst>
              </p:cNvPr>
              <p:cNvSpPr txBox="1"/>
              <p:nvPr/>
            </p:nvSpPr>
            <p:spPr>
              <a:xfrm>
                <a:off x="2857650" y="3528131"/>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D83515"/>
                          </a:solidFill>
                          <a:latin typeface="Cambria Math" panose="02040503050406030204" pitchFamily="18" charset="0"/>
                        </a:rPr>
                        <m:t>2</m:t>
                      </m:r>
                    </m:oMath>
                  </m:oMathPara>
                </a14:m>
                <a:endParaRPr lang="en-US" dirty="0">
                  <a:solidFill>
                    <a:srgbClr val="D83515"/>
                  </a:solidFill>
                </a:endParaRPr>
              </a:p>
            </p:txBody>
          </p:sp>
        </mc:Choice>
        <mc:Fallback xmlns="">
          <p:sp>
            <p:nvSpPr>
              <p:cNvPr id="119" name="TextBox 118">
                <a:extLst>
                  <a:ext uri="{FF2B5EF4-FFF2-40B4-BE49-F238E27FC236}">
                    <a16:creationId xmlns:a16="http://schemas.microsoft.com/office/drawing/2014/main" id="{64A59004-C900-D240-B8BC-516902E448B9}"/>
                  </a:ext>
                </a:extLst>
              </p:cNvPr>
              <p:cNvSpPr txBox="1">
                <a:spLocks noRot="1" noChangeAspect="1" noMove="1" noResize="1" noEditPoints="1" noAdjustHandles="1" noChangeArrowheads="1" noChangeShapeType="1" noTextEdit="1"/>
              </p:cNvSpPr>
              <p:nvPr/>
            </p:nvSpPr>
            <p:spPr>
              <a:xfrm>
                <a:off x="2857650" y="3528131"/>
                <a:ext cx="365806" cy="369332"/>
              </a:xfrm>
              <a:prstGeom prst="rect">
                <a:avLst/>
              </a:prstGeom>
              <a:blipFill>
                <a:blip r:embed="rId4"/>
                <a:stretch>
                  <a:fillRect/>
                </a:stretch>
              </a:blipFill>
            </p:spPr>
            <p:txBody>
              <a:bodyPr/>
              <a:lstStyle/>
              <a:p>
                <a:r>
                  <a:rPr lang="en-US">
                    <a:noFill/>
                  </a:rPr>
                  <a:t> </a:t>
                </a:r>
              </a:p>
            </p:txBody>
          </p:sp>
        </mc:Fallback>
      </mc:AlternateContent>
      <p:cxnSp>
        <p:nvCxnSpPr>
          <p:cNvPr id="121" name="Straight Connector 120">
            <a:extLst>
              <a:ext uri="{FF2B5EF4-FFF2-40B4-BE49-F238E27FC236}">
                <a16:creationId xmlns:a16="http://schemas.microsoft.com/office/drawing/2014/main" id="{CC175C13-8A6F-F840-AD74-F83D7EA88D03}"/>
              </a:ext>
            </a:extLst>
          </p:cNvPr>
          <p:cNvCxnSpPr>
            <a:cxnSpLocks/>
          </p:cNvCxnSpPr>
          <p:nvPr/>
        </p:nvCxnSpPr>
        <p:spPr>
          <a:xfrm flipH="1" flipV="1">
            <a:off x="5794409" y="1450600"/>
            <a:ext cx="19382" cy="3489973"/>
          </a:xfrm>
          <a:prstGeom prst="line">
            <a:avLst/>
          </a:prstGeom>
          <a:ln>
            <a:solidFill>
              <a:srgbClr val="009C46"/>
            </a:solidFill>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E96606AA-1B1B-674E-8CF0-7DF2B58BE2F2}"/>
                  </a:ext>
                </a:extLst>
              </p:cNvPr>
              <p:cNvSpPr txBox="1"/>
              <p:nvPr/>
            </p:nvSpPr>
            <p:spPr>
              <a:xfrm>
                <a:off x="6197411" y="3900454"/>
                <a:ext cx="55387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D83515"/>
                              </a:solidFill>
                              <a:latin typeface="Cambria Math" panose="02040503050406030204" pitchFamily="18" charset="0"/>
                            </a:rPr>
                          </m:ctrlPr>
                        </m:sSubPr>
                        <m:e>
                          <m:r>
                            <a:rPr lang="en-US" sz="2400" b="0" i="1" smtClean="0">
                              <a:solidFill>
                                <a:srgbClr val="D83515"/>
                              </a:solidFill>
                              <a:latin typeface="Cambria Math" panose="02040503050406030204" pitchFamily="18" charset="0"/>
                            </a:rPr>
                            <m:t>𝑃</m:t>
                          </m:r>
                        </m:e>
                        <m:sub>
                          <m:r>
                            <a:rPr lang="en-US" sz="2400" b="0" i="1" smtClean="0">
                              <a:solidFill>
                                <a:srgbClr val="D83515"/>
                              </a:solidFill>
                              <a:latin typeface="Cambria Math" panose="02040503050406030204" pitchFamily="18" charset="0"/>
                            </a:rPr>
                            <m:t>2</m:t>
                          </m:r>
                        </m:sub>
                      </m:sSub>
                    </m:oMath>
                  </m:oMathPara>
                </a14:m>
                <a:endParaRPr lang="en-US" sz="2400" dirty="0">
                  <a:solidFill>
                    <a:srgbClr val="D83515"/>
                  </a:solidFill>
                </a:endParaRPr>
              </a:p>
            </p:txBody>
          </p:sp>
        </mc:Choice>
        <mc:Fallback xmlns="">
          <p:sp>
            <p:nvSpPr>
              <p:cNvPr id="122" name="TextBox 121">
                <a:extLst>
                  <a:ext uri="{FF2B5EF4-FFF2-40B4-BE49-F238E27FC236}">
                    <a16:creationId xmlns:a16="http://schemas.microsoft.com/office/drawing/2014/main" id="{E96606AA-1B1B-674E-8CF0-7DF2B58BE2F2}"/>
                  </a:ext>
                </a:extLst>
              </p:cNvPr>
              <p:cNvSpPr txBox="1">
                <a:spLocks noRot="1" noChangeAspect="1" noMove="1" noResize="1" noEditPoints="1" noAdjustHandles="1" noChangeArrowheads="1" noChangeShapeType="1" noTextEdit="1"/>
              </p:cNvSpPr>
              <p:nvPr/>
            </p:nvSpPr>
            <p:spPr>
              <a:xfrm>
                <a:off x="6197411" y="3900454"/>
                <a:ext cx="553870" cy="461665"/>
              </a:xfrm>
              <a:prstGeom prst="rect">
                <a:avLst/>
              </a:prstGeom>
              <a:blipFill>
                <a:blip r:embed="rId5"/>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E80B8E3B-663A-6F45-8969-3534CE7BF0A9}"/>
                  </a:ext>
                </a:extLst>
              </p:cNvPr>
              <p:cNvSpPr txBox="1"/>
              <p:nvPr/>
            </p:nvSpPr>
            <p:spPr>
              <a:xfrm>
                <a:off x="6358292" y="5037266"/>
                <a:ext cx="193219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D83515"/>
                              </a:solidFill>
                              <a:latin typeface="Cambria Math" panose="02040503050406030204" pitchFamily="18" charset="0"/>
                            </a:rPr>
                          </m:ctrlPr>
                        </m:sSubPr>
                        <m:e>
                          <m:r>
                            <a:rPr lang="en-US" sz="2400" b="0" i="1" smtClean="0">
                              <a:solidFill>
                                <a:srgbClr val="D83515"/>
                              </a:solidFill>
                              <a:latin typeface="Cambria Math" panose="02040503050406030204" pitchFamily="18" charset="0"/>
                            </a:rPr>
                            <m:t>𝑃</m:t>
                          </m:r>
                        </m:e>
                        <m:sub>
                          <m:r>
                            <a:rPr lang="en-US" sz="2400" b="0" i="1" smtClean="0">
                              <a:solidFill>
                                <a:srgbClr val="D83515"/>
                              </a:solidFill>
                              <a:latin typeface="Cambria Math" panose="02040503050406030204" pitchFamily="18" charset="0"/>
                            </a:rPr>
                            <m:t>𝑇</m:t>
                          </m:r>
                        </m:sub>
                      </m:sSub>
                      <m:r>
                        <a:rPr lang="en-US" sz="2400" b="0" i="1" smtClean="0">
                          <a:solidFill>
                            <a:srgbClr val="D83515"/>
                          </a:solidFill>
                          <a:latin typeface="Cambria Math" panose="02040503050406030204" pitchFamily="18" charset="0"/>
                        </a:rPr>
                        <m:t>=</m:t>
                      </m:r>
                      <m:sSub>
                        <m:sSubPr>
                          <m:ctrlPr>
                            <a:rPr lang="en-US" sz="2400" i="1">
                              <a:solidFill>
                                <a:srgbClr val="D83515"/>
                              </a:solidFill>
                              <a:latin typeface="Cambria Math" panose="02040503050406030204" pitchFamily="18" charset="0"/>
                            </a:rPr>
                          </m:ctrlPr>
                        </m:sSubPr>
                        <m:e>
                          <m:r>
                            <a:rPr lang="en-US" sz="2400" i="1">
                              <a:solidFill>
                                <a:srgbClr val="D83515"/>
                              </a:solidFill>
                              <a:latin typeface="Cambria Math" panose="02040503050406030204" pitchFamily="18" charset="0"/>
                            </a:rPr>
                            <m:t>𝑃</m:t>
                          </m:r>
                        </m:e>
                        <m:sub>
                          <m:r>
                            <a:rPr lang="en-US" sz="2400" i="1">
                              <a:solidFill>
                                <a:srgbClr val="D83515"/>
                              </a:solidFill>
                              <a:latin typeface="Cambria Math" panose="02040503050406030204" pitchFamily="18" charset="0"/>
                            </a:rPr>
                            <m:t>1</m:t>
                          </m:r>
                        </m:sub>
                      </m:sSub>
                      <m:r>
                        <a:rPr lang="en-US" sz="2400" b="0" i="0" smtClean="0">
                          <a:solidFill>
                            <a:srgbClr val="D83515"/>
                          </a:solidFill>
                          <a:latin typeface="Cambria Math" panose="02040503050406030204" pitchFamily="18" charset="0"/>
                        </a:rPr>
                        <m:t>+</m:t>
                      </m:r>
                      <m:sSub>
                        <m:sSubPr>
                          <m:ctrlPr>
                            <a:rPr lang="en-US" sz="2400" i="1">
                              <a:solidFill>
                                <a:srgbClr val="D83515"/>
                              </a:solidFill>
                              <a:latin typeface="Cambria Math" panose="02040503050406030204" pitchFamily="18" charset="0"/>
                            </a:rPr>
                          </m:ctrlPr>
                        </m:sSubPr>
                        <m:e>
                          <m:r>
                            <a:rPr lang="en-US" sz="2400" i="1">
                              <a:solidFill>
                                <a:srgbClr val="D83515"/>
                              </a:solidFill>
                              <a:latin typeface="Cambria Math" panose="02040503050406030204" pitchFamily="18" charset="0"/>
                            </a:rPr>
                            <m:t>𝑃</m:t>
                          </m:r>
                        </m:e>
                        <m:sub>
                          <m:r>
                            <a:rPr lang="en-US" sz="2400" b="0" i="1" smtClean="0">
                              <a:solidFill>
                                <a:srgbClr val="D83515"/>
                              </a:solidFill>
                              <a:latin typeface="Cambria Math" panose="02040503050406030204" pitchFamily="18" charset="0"/>
                            </a:rPr>
                            <m:t>2</m:t>
                          </m:r>
                        </m:sub>
                      </m:sSub>
                    </m:oMath>
                  </m:oMathPara>
                </a14:m>
                <a:endParaRPr lang="en-US" sz="2400" dirty="0">
                  <a:solidFill>
                    <a:srgbClr val="D83515"/>
                  </a:solidFill>
                </a:endParaRPr>
              </a:p>
            </p:txBody>
          </p:sp>
        </mc:Choice>
        <mc:Fallback xmlns="">
          <p:sp>
            <p:nvSpPr>
              <p:cNvPr id="123" name="TextBox 122">
                <a:extLst>
                  <a:ext uri="{FF2B5EF4-FFF2-40B4-BE49-F238E27FC236}">
                    <a16:creationId xmlns:a16="http://schemas.microsoft.com/office/drawing/2014/main" id="{E80B8E3B-663A-6F45-8969-3534CE7BF0A9}"/>
                  </a:ext>
                </a:extLst>
              </p:cNvPr>
              <p:cNvSpPr txBox="1">
                <a:spLocks noRot="1" noChangeAspect="1" noMove="1" noResize="1" noEditPoints="1" noAdjustHandles="1" noChangeArrowheads="1" noChangeShapeType="1" noTextEdit="1"/>
              </p:cNvSpPr>
              <p:nvPr/>
            </p:nvSpPr>
            <p:spPr>
              <a:xfrm>
                <a:off x="6358292" y="5037266"/>
                <a:ext cx="1932196" cy="461665"/>
              </a:xfrm>
              <a:prstGeom prst="rect">
                <a:avLst/>
              </a:prstGeom>
              <a:blipFill>
                <a:blip r:embed="rId6"/>
                <a:stretch>
                  <a:fillRect/>
                </a:stretch>
              </a:blipFill>
            </p:spPr>
            <p:txBody>
              <a:bodyPr/>
              <a:lstStyle/>
              <a:p>
                <a:r>
                  <a:rPr lang="en-US">
                    <a:noFill/>
                  </a:rPr>
                  <a:t> </a:t>
                </a:r>
              </a:p>
            </p:txBody>
          </p:sp>
        </mc:Fallback>
      </mc:AlternateContent>
      <p:cxnSp>
        <p:nvCxnSpPr>
          <p:cNvPr id="124" name="Straight Arrow Connector 123">
            <a:extLst>
              <a:ext uri="{FF2B5EF4-FFF2-40B4-BE49-F238E27FC236}">
                <a16:creationId xmlns:a16="http://schemas.microsoft.com/office/drawing/2014/main" id="{CFE451DC-7ABB-DF43-8B70-C9ACBBC33E60}"/>
              </a:ext>
            </a:extLst>
          </p:cNvPr>
          <p:cNvCxnSpPr>
            <a:cxnSpLocks/>
          </p:cNvCxnSpPr>
          <p:nvPr/>
        </p:nvCxnSpPr>
        <p:spPr>
          <a:xfrm flipV="1">
            <a:off x="715041" y="2694027"/>
            <a:ext cx="1983365" cy="366901"/>
          </a:xfrm>
          <a:prstGeom prst="straightConnector1">
            <a:avLst/>
          </a:prstGeom>
          <a:ln>
            <a:solidFill>
              <a:srgbClr val="009C46"/>
            </a:solidFill>
            <a:prstDash val="dash"/>
            <a:tailEnd type="stealth" w="lg" len="lg"/>
          </a:ln>
        </p:spPr>
        <p:style>
          <a:lnRef idx="2">
            <a:schemeClr val="accent1"/>
          </a:lnRef>
          <a:fillRef idx="0">
            <a:schemeClr val="accent1"/>
          </a:fillRef>
          <a:effectRef idx="1">
            <a:schemeClr val="accent1"/>
          </a:effectRef>
          <a:fontRef idx="minor">
            <a:schemeClr val="tx1"/>
          </a:fontRef>
        </p:style>
      </p:cxnSp>
      <p:sp>
        <p:nvSpPr>
          <p:cNvPr id="47" name="Freeform 46">
            <a:extLst>
              <a:ext uri="{FF2B5EF4-FFF2-40B4-BE49-F238E27FC236}">
                <a16:creationId xmlns:a16="http://schemas.microsoft.com/office/drawing/2014/main" id="{FBC5898D-F265-934B-9AEB-0168395D4E3C}"/>
              </a:ext>
            </a:extLst>
          </p:cNvPr>
          <p:cNvSpPr/>
          <p:nvPr/>
        </p:nvSpPr>
        <p:spPr>
          <a:xfrm>
            <a:off x="5810108" y="1431751"/>
            <a:ext cx="497312" cy="3483915"/>
          </a:xfrm>
          <a:custGeom>
            <a:avLst/>
            <a:gdLst>
              <a:gd name="connsiteX0" fmla="*/ 15325 w 497312"/>
              <a:gd name="connsiteY0" fmla="*/ 0 h 3483915"/>
              <a:gd name="connsiteX1" fmla="*/ 25542 w 497312"/>
              <a:gd name="connsiteY1" fmla="*/ 372911 h 3483915"/>
              <a:gd name="connsiteX2" fmla="*/ 71517 w 497312"/>
              <a:gd name="connsiteY2" fmla="*/ 776473 h 3483915"/>
              <a:gd name="connsiteX3" fmla="*/ 158360 w 497312"/>
              <a:gd name="connsiteY3" fmla="*/ 1180036 h 3483915"/>
              <a:gd name="connsiteX4" fmla="*/ 270744 w 497312"/>
              <a:gd name="connsiteY4" fmla="*/ 1501863 h 3483915"/>
              <a:gd name="connsiteX5" fmla="*/ 393345 w 497312"/>
              <a:gd name="connsiteY5" fmla="*/ 1813475 h 3483915"/>
              <a:gd name="connsiteX6" fmla="*/ 475079 w 497312"/>
              <a:gd name="connsiteY6" fmla="*/ 2058677 h 3483915"/>
              <a:gd name="connsiteX7" fmla="*/ 495513 w 497312"/>
              <a:gd name="connsiteY7" fmla="*/ 2365180 h 3483915"/>
              <a:gd name="connsiteX8" fmla="*/ 439320 w 497312"/>
              <a:gd name="connsiteY8" fmla="*/ 2625707 h 3483915"/>
              <a:gd name="connsiteX9" fmla="*/ 250310 w 497312"/>
              <a:gd name="connsiteY9" fmla="*/ 2998619 h 3483915"/>
              <a:gd name="connsiteX10" fmla="*/ 91951 w 497312"/>
              <a:gd name="connsiteY10" fmla="*/ 3279580 h 3483915"/>
              <a:gd name="connsiteX11" fmla="*/ 0 w 497312"/>
              <a:gd name="connsiteY11" fmla="*/ 3483915 h 348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312" h="3483915">
                <a:moveTo>
                  <a:pt x="15325" y="0"/>
                </a:moveTo>
                <a:cubicBezTo>
                  <a:pt x="15751" y="121749"/>
                  <a:pt x="16177" y="243499"/>
                  <a:pt x="25542" y="372911"/>
                </a:cubicBezTo>
                <a:cubicBezTo>
                  <a:pt x="34907" y="502323"/>
                  <a:pt x="49381" y="641952"/>
                  <a:pt x="71517" y="776473"/>
                </a:cubicBezTo>
                <a:cubicBezTo>
                  <a:pt x="93653" y="910994"/>
                  <a:pt x="125156" y="1059138"/>
                  <a:pt x="158360" y="1180036"/>
                </a:cubicBezTo>
                <a:cubicBezTo>
                  <a:pt x="191565" y="1300934"/>
                  <a:pt x="231580" y="1396290"/>
                  <a:pt x="270744" y="1501863"/>
                </a:cubicBezTo>
                <a:cubicBezTo>
                  <a:pt x="309908" y="1607436"/>
                  <a:pt x="359289" y="1720673"/>
                  <a:pt x="393345" y="1813475"/>
                </a:cubicBezTo>
                <a:cubicBezTo>
                  <a:pt x="427401" y="1906277"/>
                  <a:pt x="458051" y="1966726"/>
                  <a:pt x="475079" y="2058677"/>
                </a:cubicBezTo>
                <a:cubicBezTo>
                  <a:pt x="492107" y="2150628"/>
                  <a:pt x="501473" y="2270675"/>
                  <a:pt x="495513" y="2365180"/>
                </a:cubicBezTo>
                <a:cubicBezTo>
                  <a:pt x="489553" y="2459685"/>
                  <a:pt x="480187" y="2520134"/>
                  <a:pt x="439320" y="2625707"/>
                </a:cubicBezTo>
                <a:cubicBezTo>
                  <a:pt x="398453" y="2731280"/>
                  <a:pt x="308205" y="2889640"/>
                  <a:pt x="250310" y="2998619"/>
                </a:cubicBezTo>
                <a:cubicBezTo>
                  <a:pt x="192415" y="3107598"/>
                  <a:pt x="133669" y="3198697"/>
                  <a:pt x="91951" y="3279580"/>
                </a:cubicBezTo>
                <a:cubicBezTo>
                  <a:pt x="50233" y="3360463"/>
                  <a:pt x="25116" y="3422189"/>
                  <a:pt x="0" y="3483915"/>
                </a:cubicBezTo>
              </a:path>
            </a:pathLst>
          </a:custGeom>
          <a:noFill/>
          <a:ln w="25400">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Freeform 47">
            <a:extLst>
              <a:ext uri="{FF2B5EF4-FFF2-40B4-BE49-F238E27FC236}">
                <a16:creationId xmlns:a16="http://schemas.microsoft.com/office/drawing/2014/main" id="{7D14C4D0-C48B-A249-8F48-5373864D4B8D}"/>
              </a:ext>
            </a:extLst>
          </p:cNvPr>
          <p:cNvSpPr/>
          <p:nvPr/>
        </p:nvSpPr>
        <p:spPr>
          <a:xfrm>
            <a:off x="7277714" y="1417502"/>
            <a:ext cx="497312" cy="3483915"/>
          </a:xfrm>
          <a:custGeom>
            <a:avLst/>
            <a:gdLst>
              <a:gd name="connsiteX0" fmla="*/ 15325 w 497312"/>
              <a:gd name="connsiteY0" fmla="*/ 0 h 3483915"/>
              <a:gd name="connsiteX1" fmla="*/ 25542 w 497312"/>
              <a:gd name="connsiteY1" fmla="*/ 372911 h 3483915"/>
              <a:gd name="connsiteX2" fmla="*/ 71517 w 497312"/>
              <a:gd name="connsiteY2" fmla="*/ 776473 h 3483915"/>
              <a:gd name="connsiteX3" fmla="*/ 158360 w 497312"/>
              <a:gd name="connsiteY3" fmla="*/ 1180036 h 3483915"/>
              <a:gd name="connsiteX4" fmla="*/ 270744 w 497312"/>
              <a:gd name="connsiteY4" fmla="*/ 1501863 h 3483915"/>
              <a:gd name="connsiteX5" fmla="*/ 393345 w 497312"/>
              <a:gd name="connsiteY5" fmla="*/ 1813475 h 3483915"/>
              <a:gd name="connsiteX6" fmla="*/ 475079 w 497312"/>
              <a:gd name="connsiteY6" fmla="*/ 2058677 h 3483915"/>
              <a:gd name="connsiteX7" fmla="*/ 495513 w 497312"/>
              <a:gd name="connsiteY7" fmla="*/ 2365180 h 3483915"/>
              <a:gd name="connsiteX8" fmla="*/ 439320 w 497312"/>
              <a:gd name="connsiteY8" fmla="*/ 2625707 h 3483915"/>
              <a:gd name="connsiteX9" fmla="*/ 250310 w 497312"/>
              <a:gd name="connsiteY9" fmla="*/ 2998619 h 3483915"/>
              <a:gd name="connsiteX10" fmla="*/ 91951 w 497312"/>
              <a:gd name="connsiteY10" fmla="*/ 3279580 h 3483915"/>
              <a:gd name="connsiteX11" fmla="*/ 0 w 497312"/>
              <a:gd name="connsiteY11" fmla="*/ 3483915 h 348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312" h="3483915">
                <a:moveTo>
                  <a:pt x="15325" y="0"/>
                </a:moveTo>
                <a:cubicBezTo>
                  <a:pt x="15751" y="121749"/>
                  <a:pt x="16177" y="243499"/>
                  <a:pt x="25542" y="372911"/>
                </a:cubicBezTo>
                <a:cubicBezTo>
                  <a:pt x="34907" y="502323"/>
                  <a:pt x="49381" y="641952"/>
                  <a:pt x="71517" y="776473"/>
                </a:cubicBezTo>
                <a:cubicBezTo>
                  <a:pt x="93653" y="910994"/>
                  <a:pt x="125156" y="1059138"/>
                  <a:pt x="158360" y="1180036"/>
                </a:cubicBezTo>
                <a:cubicBezTo>
                  <a:pt x="191565" y="1300934"/>
                  <a:pt x="231580" y="1396290"/>
                  <a:pt x="270744" y="1501863"/>
                </a:cubicBezTo>
                <a:cubicBezTo>
                  <a:pt x="309908" y="1607436"/>
                  <a:pt x="359289" y="1720673"/>
                  <a:pt x="393345" y="1813475"/>
                </a:cubicBezTo>
                <a:cubicBezTo>
                  <a:pt x="427401" y="1906277"/>
                  <a:pt x="458051" y="1966726"/>
                  <a:pt x="475079" y="2058677"/>
                </a:cubicBezTo>
                <a:cubicBezTo>
                  <a:pt x="492107" y="2150628"/>
                  <a:pt x="501473" y="2270675"/>
                  <a:pt x="495513" y="2365180"/>
                </a:cubicBezTo>
                <a:cubicBezTo>
                  <a:pt x="489553" y="2459685"/>
                  <a:pt x="480187" y="2520134"/>
                  <a:pt x="439320" y="2625707"/>
                </a:cubicBezTo>
                <a:cubicBezTo>
                  <a:pt x="398453" y="2731280"/>
                  <a:pt x="308205" y="2889640"/>
                  <a:pt x="250310" y="2998619"/>
                </a:cubicBezTo>
                <a:cubicBezTo>
                  <a:pt x="192415" y="3107598"/>
                  <a:pt x="133669" y="3198697"/>
                  <a:pt x="91951" y="3279580"/>
                </a:cubicBezTo>
                <a:cubicBezTo>
                  <a:pt x="50233" y="3360463"/>
                  <a:pt x="25116" y="3422189"/>
                  <a:pt x="0" y="3483915"/>
                </a:cubicBezTo>
              </a:path>
            </a:pathLst>
          </a:custGeom>
          <a:noFill/>
          <a:ln w="25400">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187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0 0 L 0 -0.10648 " pathEditMode="relative" ptsTypes="AA">
                                      <p:cBhvr>
                                        <p:cTn id="6" dur="2000" fill="hold"/>
                                        <p:tgtEl>
                                          <p:spTgt spid="11"/>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4"/>
                                        </p:tgtEl>
                                        <p:attrNameLst>
                                          <p:attrName>style.visibility</p:attrName>
                                        </p:attrNameLst>
                                      </p:cBhvr>
                                      <p:to>
                                        <p:strVal val="visible"/>
                                      </p:to>
                                    </p:set>
                                    <p:animEffect transition="in" filter="wipe(left)">
                                      <p:cBhvr>
                                        <p:cTn id="11" dur="500"/>
                                        <p:tgtEl>
                                          <p:spTgt spid="124"/>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121"/>
                                        </p:tgtEl>
                                        <p:attrNameLst>
                                          <p:attrName>style.visibility</p:attrName>
                                        </p:attrNameLst>
                                      </p:cBhvr>
                                      <p:to>
                                        <p:strVal val="visible"/>
                                      </p:to>
                                    </p:set>
                                    <p:animEffect transition="in" filter="wipe(down)">
                                      <p:cBhvr>
                                        <p:cTn id="15" dur="1000"/>
                                        <p:tgtEl>
                                          <p:spTgt spid="1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0"/>
                                        </p:tgtEl>
                                        <p:attrNameLst>
                                          <p:attrName>style.visibility</p:attrName>
                                        </p:attrNameLst>
                                      </p:cBhvr>
                                      <p:to>
                                        <p:strVal val="visible"/>
                                      </p:to>
                                    </p:set>
                                    <p:animEffect transition="in" filter="wipe(left)">
                                      <p:cBhvr>
                                        <p:cTn id="20" dur="500"/>
                                        <p:tgtEl>
                                          <p:spTgt spid="90"/>
                                        </p:tgtEl>
                                      </p:cBhvr>
                                    </p:animEffect>
                                  </p:childTnLst>
                                </p:cTn>
                              </p:par>
                              <p:par>
                                <p:cTn id="21" presetID="22" presetClass="entr" presetSubtype="8" fill="hold" nodeType="withEffect">
                                  <p:stCondLst>
                                    <p:cond delay="500"/>
                                  </p:stCondLst>
                                  <p:childTnLst>
                                    <p:set>
                                      <p:cBhvr>
                                        <p:cTn id="22" dur="1" fill="hold">
                                          <p:stCondLst>
                                            <p:cond delay="0"/>
                                          </p:stCondLst>
                                        </p:cTn>
                                        <p:tgtEl>
                                          <p:spTgt spid="95"/>
                                        </p:tgtEl>
                                        <p:attrNameLst>
                                          <p:attrName>style.visibility</p:attrName>
                                        </p:attrNameLst>
                                      </p:cBhvr>
                                      <p:to>
                                        <p:strVal val="visible"/>
                                      </p:to>
                                    </p:set>
                                    <p:animEffect transition="in" filter="wipe(left)">
                                      <p:cBhvr>
                                        <p:cTn id="23" dur="500"/>
                                        <p:tgtEl>
                                          <p:spTgt spid="95"/>
                                        </p:tgtEl>
                                      </p:cBhvr>
                                    </p:animEffect>
                                  </p:childTnLst>
                                </p:cTn>
                              </p:par>
                              <p:par>
                                <p:cTn id="24" presetID="22" presetClass="entr" presetSubtype="8" fill="hold" nodeType="withEffect">
                                  <p:stCondLst>
                                    <p:cond delay="600"/>
                                  </p:stCondLst>
                                  <p:childTnLst>
                                    <p:set>
                                      <p:cBhvr>
                                        <p:cTn id="25" dur="1" fill="hold">
                                          <p:stCondLst>
                                            <p:cond delay="0"/>
                                          </p:stCondLst>
                                        </p:cTn>
                                        <p:tgtEl>
                                          <p:spTgt spid="94"/>
                                        </p:tgtEl>
                                        <p:attrNameLst>
                                          <p:attrName>style.visibility</p:attrName>
                                        </p:attrNameLst>
                                      </p:cBhvr>
                                      <p:to>
                                        <p:strVal val="visible"/>
                                      </p:to>
                                    </p:set>
                                    <p:animEffect transition="in" filter="wipe(left)">
                                      <p:cBhvr>
                                        <p:cTn id="26" dur="500"/>
                                        <p:tgtEl>
                                          <p:spTgt spid="94"/>
                                        </p:tgtEl>
                                      </p:cBhvr>
                                    </p:animEffect>
                                  </p:childTnLst>
                                </p:cTn>
                              </p:par>
                              <p:par>
                                <p:cTn id="27" presetID="22" presetClass="entr" presetSubtype="8" fill="hold" nodeType="withEffect">
                                  <p:stCondLst>
                                    <p:cond delay="800"/>
                                  </p:stCondLst>
                                  <p:childTnLst>
                                    <p:set>
                                      <p:cBhvr>
                                        <p:cTn id="28" dur="1" fill="hold">
                                          <p:stCondLst>
                                            <p:cond delay="0"/>
                                          </p:stCondLst>
                                        </p:cTn>
                                        <p:tgtEl>
                                          <p:spTgt spid="93"/>
                                        </p:tgtEl>
                                        <p:attrNameLst>
                                          <p:attrName>style.visibility</p:attrName>
                                        </p:attrNameLst>
                                      </p:cBhvr>
                                      <p:to>
                                        <p:strVal val="visible"/>
                                      </p:to>
                                    </p:set>
                                    <p:animEffect transition="in" filter="wipe(left)">
                                      <p:cBhvr>
                                        <p:cTn id="29" dur="500"/>
                                        <p:tgtEl>
                                          <p:spTgt spid="93"/>
                                        </p:tgtEl>
                                      </p:cBhvr>
                                    </p:animEffect>
                                  </p:childTnLst>
                                </p:cTn>
                              </p:par>
                            </p:childTnLst>
                          </p:cTn>
                        </p:par>
                        <p:par>
                          <p:cTn id="30" fill="hold">
                            <p:stCondLst>
                              <p:cond delay="1300"/>
                            </p:stCondLst>
                            <p:childTnLst>
                              <p:par>
                                <p:cTn id="31" presetID="22" presetClass="entr" presetSubtype="1" fill="hold" grpId="0" nodeType="after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wipe(up)">
                                      <p:cBhvr>
                                        <p:cTn id="33" dur="500"/>
                                        <p:tgtEl>
                                          <p:spTgt spid="47"/>
                                        </p:tgtEl>
                                      </p:cBhvr>
                                    </p:animEffect>
                                  </p:childTnLst>
                                </p:cTn>
                              </p:par>
                            </p:childTnLst>
                          </p:cTn>
                        </p:par>
                        <p:par>
                          <p:cTn id="34" fill="hold">
                            <p:stCondLst>
                              <p:cond delay="1800"/>
                            </p:stCondLst>
                            <p:childTnLst>
                              <p:par>
                                <p:cTn id="35" presetID="22" presetClass="entr" presetSubtype="1" fill="hold" grpId="0" nodeType="afterEffect">
                                  <p:stCondLst>
                                    <p:cond delay="500"/>
                                  </p:stCondLst>
                                  <p:childTnLst>
                                    <p:set>
                                      <p:cBhvr>
                                        <p:cTn id="36" dur="1" fill="hold">
                                          <p:stCondLst>
                                            <p:cond delay="0"/>
                                          </p:stCondLst>
                                        </p:cTn>
                                        <p:tgtEl>
                                          <p:spTgt spid="48"/>
                                        </p:tgtEl>
                                        <p:attrNameLst>
                                          <p:attrName>style.visibility</p:attrName>
                                        </p:attrNameLst>
                                      </p:cBhvr>
                                      <p:to>
                                        <p:strVal val="visible"/>
                                      </p:to>
                                    </p:set>
                                    <p:animEffect transition="in" filter="wipe(up)">
                                      <p:cBhvr>
                                        <p:cTn id="3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7" grpId="0" animBg="1"/>
      <p:bldP spid="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83F9DE-B5C4-D448-A41F-C089964C7105}"/>
              </a:ext>
            </a:extLst>
          </p:cNvPr>
          <p:cNvSpPr>
            <a:spLocks noGrp="1"/>
          </p:cNvSpPr>
          <p:nvPr>
            <p:ph type="sldNum" sz="quarter" idx="12"/>
          </p:nvPr>
        </p:nvSpPr>
        <p:spPr/>
        <p:txBody>
          <a:bodyPr/>
          <a:lstStyle/>
          <a:p>
            <a:fld id="{1744BE55-CFB6-3249-9653-5A6C656DA5B0}" type="slidenum">
              <a:rPr lang="en-US" smtClean="0"/>
              <a:pPr/>
              <a:t>10</a:t>
            </a:fld>
            <a:endParaRPr lang="en-US"/>
          </a:p>
        </p:txBody>
      </p:sp>
      <p:sp>
        <p:nvSpPr>
          <p:cNvPr id="11" name="Rectangle 10">
            <a:extLst>
              <a:ext uri="{FF2B5EF4-FFF2-40B4-BE49-F238E27FC236}">
                <a16:creationId xmlns:a16="http://schemas.microsoft.com/office/drawing/2014/main" id="{26F89BC5-CC00-FB4D-A9F8-43D651CD4988}"/>
              </a:ext>
            </a:extLst>
          </p:cNvPr>
          <p:cNvSpPr/>
          <p:nvPr/>
        </p:nvSpPr>
        <p:spPr>
          <a:xfrm>
            <a:off x="2663237" y="3227808"/>
            <a:ext cx="70338" cy="433754"/>
          </a:xfrm>
          <a:prstGeom prst="rect">
            <a:avLst/>
          </a:prstGeom>
          <a:solidFill>
            <a:srgbClr val="D8351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9CC70298-AB98-084F-8EBF-BF06C103701A}"/>
              </a:ext>
            </a:extLst>
          </p:cNvPr>
          <p:cNvGrpSpPr/>
          <p:nvPr/>
        </p:nvGrpSpPr>
        <p:grpSpPr>
          <a:xfrm>
            <a:off x="2742398" y="1417502"/>
            <a:ext cx="155608" cy="3288688"/>
            <a:chOff x="2742398" y="1549668"/>
            <a:chExt cx="155608" cy="3288688"/>
          </a:xfrm>
        </p:grpSpPr>
        <p:sp>
          <p:nvSpPr>
            <p:cNvPr id="41" name="Rectangle 40">
              <a:extLst>
                <a:ext uri="{FF2B5EF4-FFF2-40B4-BE49-F238E27FC236}">
                  <a16:creationId xmlns:a16="http://schemas.microsoft.com/office/drawing/2014/main" id="{709C577A-BBBD-E04C-A0D6-E1ECB5024B7A}"/>
                </a:ext>
              </a:extLst>
            </p:cNvPr>
            <p:cNvSpPr/>
            <p:nvPr/>
          </p:nvSpPr>
          <p:spPr>
            <a:xfrm>
              <a:off x="2743200" y="1549668"/>
              <a:ext cx="154004" cy="1222408"/>
            </a:xfrm>
            <a:prstGeom prst="rect">
              <a:avLst/>
            </a:prstGeom>
            <a:pattFill prst="wdUpDiag">
              <a:fgClr>
                <a:schemeClr val="bg1">
                  <a:lumMod val="85000"/>
                </a:schemeClr>
              </a:fgClr>
              <a:bgClr>
                <a:schemeClr val="bg1"/>
              </a:bgClr>
            </a:pattFill>
            <a:ln w="15875">
              <a:solidFill>
                <a:srgbClr val="0061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467AB45-E10E-C241-A25F-720E66627929}"/>
                </a:ext>
              </a:extLst>
            </p:cNvPr>
            <p:cNvSpPr/>
            <p:nvPr/>
          </p:nvSpPr>
          <p:spPr>
            <a:xfrm>
              <a:off x="2743200" y="3615948"/>
              <a:ext cx="154004" cy="1222408"/>
            </a:xfrm>
            <a:prstGeom prst="rect">
              <a:avLst/>
            </a:prstGeom>
            <a:pattFill prst="wdUpDiag">
              <a:fgClr>
                <a:schemeClr val="bg1">
                  <a:lumMod val="85000"/>
                </a:schemeClr>
              </a:fgClr>
              <a:bgClr>
                <a:schemeClr val="bg1"/>
              </a:bgClr>
            </a:pattFill>
            <a:ln w="15875">
              <a:solidFill>
                <a:srgbClr val="0061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2FB9D88-7980-F04D-8561-D945D6AA5959}"/>
                </a:ext>
              </a:extLst>
            </p:cNvPr>
            <p:cNvSpPr/>
            <p:nvPr/>
          </p:nvSpPr>
          <p:spPr>
            <a:xfrm>
              <a:off x="2742398" y="2859110"/>
              <a:ext cx="155608" cy="669805"/>
            </a:xfrm>
            <a:prstGeom prst="rect">
              <a:avLst/>
            </a:prstGeom>
            <a:pattFill prst="wdUpDiag">
              <a:fgClr>
                <a:schemeClr val="bg1">
                  <a:lumMod val="85000"/>
                </a:schemeClr>
              </a:fgClr>
              <a:bgClr>
                <a:schemeClr val="bg1"/>
              </a:bgClr>
            </a:pattFill>
            <a:ln w="15875">
              <a:solidFill>
                <a:srgbClr val="0061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4" name="Rectangle 43">
            <a:extLst>
              <a:ext uri="{FF2B5EF4-FFF2-40B4-BE49-F238E27FC236}">
                <a16:creationId xmlns:a16="http://schemas.microsoft.com/office/drawing/2014/main" id="{D2550593-A564-D647-8BDF-8CA30C6F470F}"/>
              </a:ext>
            </a:extLst>
          </p:cNvPr>
          <p:cNvSpPr/>
          <p:nvPr/>
        </p:nvSpPr>
        <p:spPr>
          <a:xfrm>
            <a:off x="4772526" y="1208027"/>
            <a:ext cx="296563" cy="3707639"/>
          </a:xfrm>
          <a:prstGeom prst="rect">
            <a:avLst/>
          </a:prstGeom>
          <a:pattFill prst="wdUpDiag">
            <a:fgClr>
              <a:schemeClr val="bg1">
                <a:lumMod val="85000"/>
              </a:schemeClr>
            </a:fgClr>
            <a:bgClr>
              <a:schemeClr val="bg1"/>
            </a:bgClr>
          </a:pattFill>
          <a:ln w="15875">
            <a:solidFill>
              <a:srgbClr val="0061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0322182F-F55E-7044-B167-C3501DD30F7B}"/>
              </a:ext>
            </a:extLst>
          </p:cNvPr>
          <p:cNvGrpSpPr/>
          <p:nvPr/>
        </p:nvGrpSpPr>
        <p:grpSpPr>
          <a:xfrm>
            <a:off x="4523573" y="2317750"/>
            <a:ext cx="248953" cy="219075"/>
            <a:chOff x="4523573" y="2317750"/>
            <a:chExt cx="248953" cy="219075"/>
          </a:xfrm>
        </p:grpSpPr>
        <p:sp>
          <p:nvSpPr>
            <p:cNvPr id="60" name="Rectangle 59">
              <a:extLst>
                <a:ext uri="{FF2B5EF4-FFF2-40B4-BE49-F238E27FC236}">
                  <a16:creationId xmlns:a16="http://schemas.microsoft.com/office/drawing/2014/main" id="{3B78E007-97A2-1F48-AC77-8F4B5FF44045}"/>
                </a:ext>
              </a:extLst>
            </p:cNvPr>
            <p:cNvSpPr/>
            <p:nvPr/>
          </p:nvSpPr>
          <p:spPr>
            <a:xfrm>
              <a:off x="4524375" y="2317750"/>
              <a:ext cx="248151" cy="698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D16036D6-B92B-9B40-B3A6-48F24CA8AAD5}"/>
                </a:ext>
              </a:extLst>
            </p:cNvPr>
            <p:cNvSpPr/>
            <p:nvPr/>
          </p:nvSpPr>
          <p:spPr>
            <a:xfrm>
              <a:off x="4523573" y="2466975"/>
              <a:ext cx="248151" cy="698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7A65994-6E7C-9D4B-974E-554F4BCEA66A}"/>
                </a:ext>
              </a:extLst>
            </p:cNvPr>
            <p:cNvSpPr/>
            <p:nvPr/>
          </p:nvSpPr>
          <p:spPr>
            <a:xfrm>
              <a:off x="4670633" y="2387599"/>
              <a:ext cx="101091" cy="7937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49A32446-B79F-A849-A14E-53D457E7EFA2}"/>
              </a:ext>
            </a:extLst>
          </p:cNvPr>
          <p:cNvGrpSpPr/>
          <p:nvPr/>
        </p:nvGrpSpPr>
        <p:grpSpPr>
          <a:xfrm>
            <a:off x="5621154" y="1208027"/>
            <a:ext cx="1179896" cy="3707639"/>
            <a:chOff x="5621154" y="1208027"/>
            <a:chExt cx="1179896" cy="3707639"/>
          </a:xfrm>
        </p:grpSpPr>
        <p:cxnSp>
          <p:nvCxnSpPr>
            <p:cNvPr id="64" name="Straight Arrow Connector 63">
              <a:extLst>
                <a:ext uri="{FF2B5EF4-FFF2-40B4-BE49-F238E27FC236}">
                  <a16:creationId xmlns:a16="http://schemas.microsoft.com/office/drawing/2014/main" id="{CF49F5F6-F404-1344-AA16-1DFAAD1C5869}"/>
                </a:ext>
              </a:extLst>
            </p:cNvPr>
            <p:cNvCxnSpPr/>
            <p:nvPr/>
          </p:nvCxnSpPr>
          <p:spPr>
            <a:xfrm flipV="1">
              <a:off x="5707781" y="1208027"/>
              <a:ext cx="0" cy="3707639"/>
            </a:xfrm>
            <a:prstGeom prst="straightConnector1">
              <a:avLst/>
            </a:prstGeom>
            <a:ln>
              <a:solidFill>
                <a:srgbClr val="FFC000"/>
              </a:solidFill>
              <a:tailEnd type="stealth" w="lg" len="lg"/>
            </a:ln>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3B16D826-205E-3C4D-84FC-8D52B82185BA}"/>
                </a:ext>
              </a:extLst>
            </p:cNvPr>
            <p:cNvCxnSpPr>
              <a:cxnSpLocks/>
            </p:cNvCxnSpPr>
            <p:nvPr/>
          </p:nvCxnSpPr>
          <p:spPr>
            <a:xfrm flipV="1">
              <a:off x="5621154" y="3195587"/>
              <a:ext cx="1179896" cy="1"/>
            </a:xfrm>
            <a:prstGeom prst="straightConnector1">
              <a:avLst/>
            </a:prstGeom>
            <a:ln>
              <a:solidFill>
                <a:srgbClr val="FFC000"/>
              </a:solidFill>
              <a:tailEnd type="stealth" w="lg" len="lg"/>
            </a:ln>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7" name="Group 86">
            <a:extLst>
              <a:ext uri="{FF2B5EF4-FFF2-40B4-BE49-F238E27FC236}">
                <a16:creationId xmlns:a16="http://schemas.microsoft.com/office/drawing/2014/main" id="{3F065BBD-1FB5-EB4F-A0CB-97B37B46C430}"/>
              </a:ext>
            </a:extLst>
          </p:cNvPr>
          <p:cNvGrpSpPr/>
          <p:nvPr/>
        </p:nvGrpSpPr>
        <p:grpSpPr>
          <a:xfrm>
            <a:off x="7198093" y="1208027"/>
            <a:ext cx="1179896" cy="3707639"/>
            <a:chOff x="7198093" y="1208027"/>
            <a:chExt cx="1179896" cy="3707639"/>
          </a:xfrm>
        </p:grpSpPr>
        <p:cxnSp>
          <p:nvCxnSpPr>
            <p:cNvPr id="65" name="Straight Arrow Connector 64">
              <a:extLst>
                <a:ext uri="{FF2B5EF4-FFF2-40B4-BE49-F238E27FC236}">
                  <a16:creationId xmlns:a16="http://schemas.microsoft.com/office/drawing/2014/main" id="{FE507FC2-BD1F-3849-A344-7AFC3AD9BA53}"/>
                </a:ext>
              </a:extLst>
            </p:cNvPr>
            <p:cNvCxnSpPr/>
            <p:nvPr/>
          </p:nvCxnSpPr>
          <p:spPr>
            <a:xfrm flipV="1">
              <a:off x="7198093" y="1208027"/>
              <a:ext cx="0" cy="3707639"/>
            </a:xfrm>
            <a:prstGeom prst="straightConnector1">
              <a:avLst/>
            </a:prstGeom>
            <a:ln>
              <a:solidFill>
                <a:srgbClr val="FFC000"/>
              </a:solidFill>
              <a:tailEnd type="stealth" w="lg" len="lg"/>
            </a:ln>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FF62D4DE-3D8D-7745-B799-C56FC3C5137B}"/>
                </a:ext>
              </a:extLst>
            </p:cNvPr>
            <p:cNvCxnSpPr>
              <a:cxnSpLocks/>
            </p:cNvCxnSpPr>
            <p:nvPr/>
          </p:nvCxnSpPr>
          <p:spPr>
            <a:xfrm flipV="1">
              <a:off x="7198093" y="3171917"/>
              <a:ext cx="1179896" cy="1"/>
            </a:xfrm>
            <a:prstGeom prst="straightConnector1">
              <a:avLst/>
            </a:prstGeom>
            <a:ln>
              <a:solidFill>
                <a:srgbClr val="FFC000"/>
              </a:solidFill>
              <a:tailEnd type="stealth" w="lg" len="lg"/>
            </a:ln>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78" name="Group 77">
            <a:extLst>
              <a:ext uri="{FF2B5EF4-FFF2-40B4-BE49-F238E27FC236}">
                <a16:creationId xmlns:a16="http://schemas.microsoft.com/office/drawing/2014/main" id="{BAD59418-7D35-2A43-9940-49BB215865B6}"/>
              </a:ext>
            </a:extLst>
          </p:cNvPr>
          <p:cNvGrpSpPr/>
          <p:nvPr/>
        </p:nvGrpSpPr>
        <p:grpSpPr>
          <a:xfrm>
            <a:off x="375385" y="2878269"/>
            <a:ext cx="339656" cy="367154"/>
            <a:chOff x="375385" y="3013721"/>
            <a:chExt cx="339656" cy="367154"/>
          </a:xfrm>
        </p:grpSpPr>
        <p:sp>
          <p:nvSpPr>
            <p:cNvPr id="75" name="Rectangle 74">
              <a:extLst>
                <a:ext uri="{FF2B5EF4-FFF2-40B4-BE49-F238E27FC236}">
                  <a16:creationId xmlns:a16="http://schemas.microsoft.com/office/drawing/2014/main" id="{3AAEC4E8-8D0F-E045-95D5-57EA2F57D4EA}"/>
                </a:ext>
              </a:extLst>
            </p:cNvPr>
            <p:cNvSpPr/>
            <p:nvPr/>
          </p:nvSpPr>
          <p:spPr>
            <a:xfrm>
              <a:off x="375385" y="3013721"/>
              <a:ext cx="182880" cy="36715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FAA3B57-8719-9C45-A6D8-CEA74686C59A}"/>
                </a:ext>
              </a:extLst>
            </p:cNvPr>
            <p:cNvSpPr/>
            <p:nvPr/>
          </p:nvSpPr>
          <p:spPr>
            <a:xfrm>
              <a:off x="558265" y="3119386"/>
              <a:ext cx="156776" cy="1524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9" name="TextBox 78">
            <a:extLst>
              <a:ext uri="{FF2B5EF4-FFF2-40B4-BE49-F238E27FC236}">
                <a16:creationId xmlns:a16="http://schemas.microsoft.com/office/drawing/2014/main" id="{5F0E4211-7980-ED43-BF68-75E74EB8C73E}"/>
              </a:ext>
            </a:extLst>
          </p:cNvPr>
          <p:cNvSpPr txBox="1"/>
          <p:nvPr/>
        </p:nvSpPr>
        <p:spPr>
          <a:xfrm>
            <a:off x="128399" y="3396749"/>
            <a:ext cx="1193122" cy="369332"/>
          </a:xfrm>
          <a:prstGeom prst="rect">
            <a:avLst/>
          </a:prstGeom>
          <a:noFill/>
        </p:spPr>
        <p:txBody>
          <a:bodyPr wrap="square" rtlCol="0">
            <a:spAutoFit/>
          </a:bodyPr>
          <a:lstStyle/>
          <a:p>
            <a:r>
              <a:rPr lang="it-IT" dirty="0">
                <a:solidFill>
                  <a:schemeClr val="bg1"/>
                </a:solidFill>
                <a:latin typeface="Oswald" pitchFamily="2" charset="77"/>
                <a:cs typeface="Sana" pitchFamily="2" charset="-78"/>
              </a:rPr>
              <a:t>Pistola</a:t>
            </a:r>
          </a:p>
        </p:txBody>
      </p:sp>
      <p:sp>
        <p:nvSpPr>
          <p:cNvPr id="81" name="TextBox 80">
            <a:extLst>
              <a:ext uri="{FF2B5EF4-FFF2-40B4-BE49-F238E27FC236}">
                <a16:creationId xmlns:a16="http://schemas.microsoft.com/office/drawing/2014/main" id="{0F5B6BA7-40E9-CA48-BB8F-62BEE57162B2}"/>
              </a:ext>
            </a:extLst>
          </p:cNvPr>
          <p:cNvSpPr txBox="1"/>
          <p:nvPr/>
        </p:nvSpPr>
        <p:spPr>
          <a:xfrm>
            <a:off x="2371622" y="4950467"/>
            <a:ext cx="1193122" cy="369332"/>
          </a:xfrm>
          <a:prstGeom prst="rect">
            <a:avLst/>
          </a:prstGeom>
          <a:noFill/>
        </p:spPr>
        <p:txBody>
          <a:bodyPr wrap="square" rtlCol="0">
            <a:spAutoFit/>
          </a:bodyPr>
          <a:lstStyle/>
          <a:p>
            <a:r>
              <a:rPr lang="it-IT" dirty="0">
                <a:solidFill>
                  <a:schemeClr val="bg1"/>
                </a:solidFill>
                <a:latin typeface="Oswald" pitchFamily="2" charset="77"/>
                <a:cs typeface="Sana" pitchFamily="2" charset="-78"/>
              </a:rPr>
              <a:t>Schermo</a:t>
            </a:r>
          </a:p>
        </p:txBody>
      </p:sp>
      <p:grpSp>
        <p:nvGrpSpPr>
          <p:cNvPr id="85" name="Group 84">
            <a:extLst>
              <a:ext uri="{FF2B5EF4-FFF2-40B4-BE49-F238E27FC236}">
                <a16:creationId xmlns:a16="http://schemas.microsoft.com/office/drawing/2014/main" id="{7A1056DC-DCCC-CF43-BB23-23A14804E028}"/>
              </a:ext>
            </a:extLst>
          </p:cNvPr>
          <p:cNvGrpSpPr/>
          <p:nvPr/>
        </p:nvGrpSpPr>
        <p:grpSpPr>
          <a:xfrm>
            <a:off x="3122120" y="1059704"/>
            <a:ext cx="1526331" cy="1258046"/>
            <a:chOff x="3122120" y="1059704"/>
            <a:chExt cx="1526331" cy="1258046"/>
          </a:xfrm>
        </p:grpSpPr>
        <p:sp>
          <p:nvSpPr>
            <p:cNvPr id="82" name="TextBox 81">
              <a:extLst>
                <a:ext uri="{FF2B5EF4-FFF2-40B4-BE49-F238E27FC236}">
                  <a16:creationId xmlns:a16="http://schemas.microsoft.com/office/drawing/2014/main" id="{C5ABABF7-9490-B242-8242-84A1DBFD8124}"/>
                </a:ext>
              </a:extLst>
            </p:cNvPr>
            <p:cNvSpPr txBox="1"/>
            <p:nvPr/>
          </p:nvSpPr>
          <p:spPr>
            <a:xfrm>
              <a:off x="3122120" y="1059704"/>
              <a:ext cx="1193122" cy="369332"/>
            </a:xfrm>
            <a:prstGeom prst="rect">
              <a:avLst/>
            </a:prstGeom>
            <a:noFill/>
          </p:spPr>
          <p:txBody>
            <a:bodyPr wrap="square" rtlCol="0">
              <a:spAutoFit/>
            </a:bodyPr>
            <a:lstStyle/>
            <a:p>
              <a:r>
                <a:rPr lang="it-IT" dirty="0">
                  <a:solidFill>
                    <a:schemeClr val="bg1"/>
                  </a:solidFill>
                  <a:latin typeface="Oswald" pitchFamily="2" charset="77"/>
                  <a:cs typeface="Sana" pitchFamily="2" charset="-78"/>
                </a:rPr>
                <a:t>Rivelatore</a:t>
              </a:r>
            </a:p>
          </p:txBody>
        </p:sp>
        <p:cxnSp>
          <p:nvCxnSpPr>
            <p:cNvPr id="84" name="Straight Arrow Connector 83">
              <a:extLst>
                <a:ext uri="{FF2B5EF4-FFF2-40B4-BE49-F238E27FC236}">
                  <a16:creationId xmlns:a16="http://schemas.microsoft.com/office/drawing/2014/main" id="{1C86F20F-95FA-3C42-975F-59002C95ABD6}"/>
                </a:ext>
              </a:extLst>
            </p:cNvPr>
            <p:cNvCxnSpPr>
              <a:stCxn id="82" idx="2"/>
              <a:endCxn id="60" idx="0"/>
            </p:cNvCxnSpPr>
            <p:nvPr/>
          </p:nvCxnSpPr>
          <p:spPr>
            <a:xfrm>
              <a:off x="3718681" y="1429036"/>
              <a:ext cx="929770" cy="888714"/>
            </a:xfrm>
            <a:prstGeom prst="straightConnector1">
              <a:avLst/>
            </a:prstGeom>
            <a:ln>
              <a:tailEnd type="stealth" w="lg" len="lg"/>
            </a:ln>
          </p:spPr>
          <p:style>
            <a:lnRef idx="2">
              <a:schemeClr val="accent1"/>
            </a:lnRef>
            <a:fillRef idx="0">
              <a:schemeClr val="accent1"/>
            </a:fillRef>
            <a:effectRef idx="1">
              <a:schemeClr val="accent1"/>
            </a:effectRef>
            <a:fontRef idx="minor">
              <a:schemeClr val="tx1"/>
            </a:fontRef>
          </p:style>
        </p:cxnSp>
      </p:grpSp>
      <p:sp>
        <p:nvSpPr>
          <p:cNvPr id="88" name="TextBox 87">
            <a:extLst>
              <a:ext uri="{FF2B5EF4-FFF2-40B4-BE49-F238E27FC236}">
                <a16:creationId xmlns:a16="http://schemas.microsoft.com/office/drawing/2014/main" id="{7852917E-7A41-314A-9DC2-A07F8BB2E8E8}"/>
              </a:ext>
            </a:extLst>
          </p:cNvPr>
          <p:cNvSpPr txBox="1"/>
          <p:nvPr/>
        </p:nvSpPr>
        <p:spPr>
          <a:xfrm>
            <a:off x="4579661" y="4950467"/>
            <a:ext cx="848987" cy="369332"/>
          </a:xfrm>
          <a:prstGeom prst="rect">
            <a:avLst/>
          </a:prstGeom>
          <a:noFill/>
        </p:spPr>
        <p:txBody>
          <a:bodyPr wrap="square" rtlCol="0">
            <a:spAutoFit/>
          </a:bodyPr>
          <a:lstStyle/>
          <a:p>
            <a:r>
              <a:rPr lang="it-IT" dirty="0">
                <a:solidFill>
                  <a:schemeClr val="bg1"/>
                </a:solidFill>
                <a:latin typeface="Oswald" pitchFamily="2" charset="77"/>
                <a:cs typeface="Sana" pitchFamily="2" charset="-78"/>
              </a:rPr>
              <a:t>Parete</a:t>
            </a:r>
          </a:p>
        </p:txBody>
      </p:sp>
      <p:sp>
        <p:nvSpPr>
          <p:cNvPr id="89" name="TextBox 88">
            <a:extLst>
              <a:ext uri="{FF2B5EF4-FFF2-40B4-BE49-F238E27FC236}">
                <a16:creationId xmlns:a16="http://schemas.microsoft.com/office/drawing/2014/main" id="{5D3B695E-EF1D-154E-A586-26E7C58580B6}"/>
              </a:ext>
            </a:extLst>
          </p:cNvPr>
          <p:cNvSpPr txBox="1"/>
          <p:nvPr/>
        </p:nvSpPr>
        <p:spPr>
          <a:xfrm>
            <a:off x="250667" y="247016"/>
            <a:ext cx="8642666" cy="523220"/>
          </a:xfrm>
          <a:prstGeom prst="rect">
            <a:avLst/>
          </a:prstGeom>
          <a:noFill/>
        </p:spPr>
        <p:txBody>
          <a:bodyPr wrap="square" rtlCol="0">
            <a:spAutoFit/>
          </a:bodyPr>
          <a:lstStyle/>
          <a:p>
            <a:r>
              <a:rPr lang="it-IT" sz="2800" dirty="0">
                <a:solidFill>
                  <a:schemeClr val="bg1"/>
                </a:solidFill>
                <a:latin typeface="Oswald" pitchFamily="2" charset="77"/>
                <a:cs typeface="Sana" pitchFamily="2" charset="-78"/>
              </a:rPr>
              <a:t>Esperimento classico</a:t>
            </a:r>
          </a:p>
        </p:txBody>
      </p:sp>
      <p:cxnSp>
        <p:nvCxnSpPr>
          <p:cNvPr id="90" name="Straight Arrow Connector 89">
            <a:extLst>
              <a:ext uri="{FF2B5EF4-FFF2-40B4-BE49-F238E27FC236}">
                <a16:creationId xmlns:a16="http://schemas.microsoft.com/office/drawing/2014/main" id="{352F66D7-1339-434D-8168-A136EBCC3F17}"/>
              </a:ext>
            </a:extLst>
          </p:cNvPr>
          <p:cNvCxnSpPr>
            <a:cxnSpLocks/>
            <a:stCxn id="76" idx="3"/>
          </p:cNvCxnSpPr>
          <p:nvPr/>
        </p:nvCxnSpPr>
        <p:spPr>
          <a:xfrm>
            <a:off x="715041" y="3060134"/>
            <a:ext cx="2103347" cy="374234"/>
          </a:xfrm>
          <a:prstGeom prst="straightConnector1">
            <a:avLst/>
          </a:prstGeom>
          <a:ln>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93" name="Straight Arrow Connector 92">
            <a:extLst>
              <a:ext uri="{FF2B5EF4-FFF2-40B4-BE49-F238E27FC236}">
                <a16:creationId xmlns:a16="http://schemas.microsoft.com/office/drawing/2014/main" id="{84107E69-5D02-294A-B4C3-2AF8262B6180}"/>
              </a:ext>
            </a:extLst>
          </p:cNvPr>
          <p:cNvCxnSpPr>
            <a:cxnSpLocks/>
          </p:cNvCxnSpPr>
          <p:nvPr/>
        </p:nvCxnSpPr>
        <p:spPr>
          <a:xfrm>
            <a:off x="2827799" y="3424378"/>
            <a:ext cx="1942624" cy="706908"/>
          </a:xfrm>
          <a:prstGeom prst="straightConnector1">
            <a:avLst/>
          </a:pr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94" name="Straight Arrow Connector 93">
            <a:extLst>
              <a:ext uri="{FF2B5EF4-FFF2-40B4-BE49-F238E27FC236}">
                <a16:creationId xmlns:a16="http://schemas.microsoft.com/office/drawing/2014/main" id="{7F8D8570-A1A7-2C4F-8579-DC5081EF5267}"/>
              </a:ext>
            </a:extLst>
          </p:cNvPr>
          <p:cNvCxnSpPr>
            <a:cxnSpLocks/>
          </p:cNvCxnSpPr>
          <p:nvPr/>
        </p:nvCxnSpPr>
        <p:spPr>
          <a:xfrm flipV="1">
            <a:off x="2833272" y="3417171"/>
            <a:ext cx="1946562" cy="7430"/>
          </a:xfrm>
          <a:prstGeom prst="straightConnector1">
            <a:avLst/>
          </a:pr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95" name="Straight Arrow Connector 94">
            <a:extLst>
              <a:ext uri="{FF2B5EF4-FFF2-40B4-BE49-F238E27FC236}">
                <a16:creationId xmlns:a16="http://schemas.microsoft.com/office/drawing/2014/main" id="{CA99BDC8-9EC4-BD48-BB03-A5DBCAE1B085}"/>
              </a:ext>
            </a:extLst>
          </p:cNvPr>
          <p:cNvCxnSpPr>
            <a:cxnSpLocks/>
          </p:cNvCxnSpPr>
          <p:nvPr/>
        </p:nvCxnSpPr>
        <p:spPr>
          <a:xfrm>
            <a:off x="2825830" y="3435406"/>
            <a:ext cx="1928894" cy="323874"/>
          </a:xfrm>
          <a:prstGeom prst="straightConnector1">
            <a:avLst/>
          </a:pr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2FEFE1FC-B672-7A42-8611-0C7A1F21F25C}"/>
                  </a:ext>
                </a:extLst>
              </p:cNvPr>
              <p:cNvSpPr txBox="1"/>
              <p:nvPr/>
            </p:nvSpPr>
            <p:spPr>
              <a:xfrm>
                <a:off x="6200032" y="1429036"/>
                <a:ext cx="54675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D83515"/>
                              </a:solidFill>
                              <a:latin typeface="Cambria Math" panose="02040503050406030204" pitchFamily="18" charset="0"/>
                            </a:rPr>
                          </m:ctrlPr>
                        </m:sSubPr>
                        <m:e>
                          <m:r>
                            <a:rPr lang="en-US" sz="2400" b="0" i="1" smtClean="0">
                              <a:solidFill>
                                <a:srgbClr val="D83515"/>
                              </a:solidFill>
                              <a:latin typeface="Cambria Math" panose="02040503050406030204" pitchFamily="18" charset="0"/>
                            </a:rPr>
                            <m:t>𝑃</m:t>
                          </m:r>
                        </m:e>
                        <m:sub>
                          <m:r>
                            <a:rPr lang="en-US" sz="2400" b="0" i="1" smtClean="0">
                              <a:solidFill>
                                <a:srgbClr val="D83515"/>
                              </a:solidFill>
                              <a:latin typeface="Cambria Math" panose="02040503050406030204" pitchFamily="18" charset="0"/>
                            </a:rPr>
                            <m:t>1</m:t>
                          </m:r>
                        </m:sub>
                      </m:sSub>
                    </m:oMath>
                  </m:oMathPara>
                </a14:m>
                <a:endParaRPr lang="en-US" sz="2400" dirty="0">
                  <a:solidFill>
                    <a:srgbClr val="D83515"/>
                  </a:solidFill>
                </a:endParaRPr>
              </a:p>
            </p:txBody>
          </p:sp>
        </mc:Choice>
        <mc:Fallback xmlns="">
          <p:sp>
            <p:nvSpPr>
              <p:cNvPr id="117" name="TextBox 116">
                <a:extLst>
                  <a:ext uri="{FF2B5EF4-FFF2-40B4-BE49-F238E27FC236}">
                    <a16:creationId xmlns:a16="http://schemas.microsoft.com/office/drawing/2014/main" id="{2FEFE1FC-B672-7A42-8611-0C7A1F21F25C}"/>
                  </a:ext>
                </a:extLst>
              </p:cNvPr>
              <p:cNvSpPr txBox="1">
                <a:spLocks noRot="1" noChangeAspect="1" noMove="1" noResize="1" noEditPoints="1" noAdjustHandles="1" noChangeArrowheads="1" noChangeShapeType="1" noTextEdit="1"/>
              </p:cNvSpPr>
              <p:nvPr/>
            </p:nvSpPr>
            <p:spPr>
              <a:xfrm>
                <a:off x="6200032" y="1429036"/>
                <a:ext cx="546753" cy="46166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86856451-466D-3448-B41F-1E9D08971BE4}"/>
                  </a:ext>
                </a:extLst>
              </p:cNvPr>
              <p:cNvSpPr txBox="1"/>
              <p:nvPr/>
            </p:nvSpPr>
            <p:spPr>
              <a:xfrm>
                <a:off x="2396855" y="2306353"/>
                <a:ext cx="36580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D83515"/>
                          </a:solidFill>
                          <a:latin typeface="Cambria Math" panose="02040503050406030204" pitchFamily="18" charset="0"/>
                        </a:rPr>
                        <m:t>1</m:t>
                      </m:r>
                    </m:oMath>
                  </m:oMathPara>
                </a14:m>
                <a:endParaRPr lang="en-US" dirty="0">
                  <a:solidFill>
                    <a:srgbClr val="D83515"/>
                  </a:solidFill>
                </a:endParaRPr>
              </a:p>
            </p:txBody>
          </p:sp>
        </mc:Choice>
        <mc:Fallback xmlns="">
          <p:sp>
            <p:nvSpPr>
              <p:cNvPr id="118" name="TextBox 117">
                <a:extLst>
                  <a:ext uri="{FF2B5EF4-FFF2-40B4-BE49-F238E27FC236}">
                    <a16:creationId xmlns:a16="http://schemas.microsoft.com/office/drawing/2014/main" id="{86856451-466D-3448-B41F-1E9D08971BE4}"/>
                  </a:ext>
                </a:extLst>
              </p:cNvPr>
              <p:cNvSpPr txBox="1">
                <a:spLocks noRot="1" noChangeAspect="1" noMove="1" noResize="1" noEditPoints="1" noAdjustHandles="1" noChangeArrowheads="1" noChangeShapeType="1" noTextEdit="1"/>
              </p:cNvSpPr>
              <p:nvPr/>
            </p:nvSpPr>
            <p:spPr>
              <a:xfrm>
                <a:off x="2396855" y="2306353"/>
                <a:ext cx="365805"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64A59004-C900-D240-B8BC-516902E448B9}"/>
                  </a:ext>
                </a:extLst>
              </p:cNvPr>
              <p:cNvSpPr txBox="1"/>
              <p:nvPr/>
            </p:nvSpPr>
            <p:spPr>
              <a:xfrm>
                <a:off x="2857650" y="3528131"/>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D83515"/>
                          </a:solidFill>
                          <a:latin typeface="Cambria Math" panose="02040503050406030204" pitchFamily="18" charset="0"/>
                        </a:rPr>
                        <m:t>2</m:t>
                      </m:r>
                    </m:oMath>
                  </m:oMathPara>
                </a14:m>
                <a:endParaRPr lang="en-US" dirty="0">
                  <a:solidFill>
                    <a:srgbClr val="D83515"/>
                  </a:solidFill>
                </a:endParaRPr>
              </a:p>
            </p:txBody>
          </p:sp>
        </mc:Choice>
        <mc:Fallback xmlns="">
          <p:sp>
            <p:nvSpPr>
              <p:cNvPr id="119" name="TextBox 118">
                <a:extLst>
                  <a:ext uri="{FF2B5EF4-FFF2-40B4-BE49-F238E27FC236}">
                    <a16:creationId xmlns:a16="http://schemas.microsoft.com/office/drawing/2014/main" id="{64A59004-C900-D240-B8BC-516902E448B9}"/>
                  </a:ext>
                </a:extLst>
              </p:cNvPr>
              <p:cNvSpPr txBox="1">
                <a:spLocks noRot="1" noChangeAspect="1" noMove="1" noResize="1" noEditPoints="1" noAdjustHandles="1" noChangeArrowheads="1" noChangeShapeType="1" noTextEdit="1"/>
              </p:cNvSpPr>
              <p:nvPr/>
            </p:nvSpPr>
            <p:spPr>
              <a:xfrm>
                <a:off x="2857650" y="3528131"/>
                <a:ext cx="365806"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E96606AA-1B1B-674E-8CF0-7DF2B58BE2F2}"/>
                  </a:ext>
                </a:extLst>
              </p:cNvPr>
              <p:cNvSpPr txBox="1"/>
              <p:nvPr/>
            </p:nvSpPr>
            <p:spPr>
              <a:xfrm>
                <a:off x="6197411" y="3900454"/>
                <a:ext cx="55387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D83515"/>
                              </a:solidFill>
                              <a:latin typeface="Cambria Math" panose="02040503050406030204" pitchFamily="18" charset="0"/>
                            </a:rPr>
                          </m:ctrlPr>
                        </m:sSubPr>
                        <m:e>
                          <m:r>
                            <a:rPr lang="en-US" sz="2400" b="0" i="1" smtClean="0">
                              <a:solidFill>
                                <a:srgbClr val="D83515"/>
                              </a:solidFill>
                              <a:latin typeface="Cambria Math" panose="02040503050406030204" pitchFamily="18" charset="0"/>
                            </a:rPr>
                            <m:t>𝑃</m:t>
                          </m:r>
                        </m:e>
                        <m:sub>
                          <m:r>
                            <a:rPr lang="en-US" sz="2400" b="0" i="1" smtClean="0">
                              <a:solidFill>
                                <a:srgbClr val="D83515"/>
                              </a:solidFill>
                              <a:latin typeface="Cambria Math" panose="02040503050406030204" pitchFamily="18" charset="0"/>
                            </a:rPr>
                            <m:t>2</m:t>
                          </m:r>
                        </m:sub>
                      </m:sSub>
                    </m:oMath>
                  </m:oMathPara>
                </a14:m>
                <a:endParaRPr lang="en-US" sz="2400" dirty="0">
                  <a:solidFill>
                    <a:srgbClr val="D83515"/>
                  </a:solidFill>
                </a:endParaRPr>
              </a:p>
            </p:txBody>
          </p:sp>
        </mc:Choice>
        <mc:Fallback xmlns="">
          <p:sp>
            <p:nvSpPr>
              <p:cNvPr id="122" name="TextBox 121">
                <a:extLst>
                  <a:ext uri="{FF2B5EF4-FFF2-40B4-BE49-F238E27FC236}">
                    <a16:creationId xmlns:a16="http://schemas.microsoft.com/office/drawing/2014/main" id="{E96606AA-1B1B-674E-8CF0-7DF2B58BE2F2}"/>
                  </a:ext>
                </a:extLst>
              </p:cNvPr>
              <p:cNvSpPr txBox="1">
                <a:spLocks noRot="1" noChangeAspect="1" noMove="1" noResize="1" noEditPoints="1" noAdjustHandles="1" noChangeArrowheads="1" noChangeShapeType="1" noTextEdit="1"/>
              </p:cNvSpPr>
              <p:nvPr/>
            </p:nvSpPr>
            <p:spPr>
              <a:xfrm>
                <a:off x="6197411" y="3900454"/>
                <a:ext cx="553870" cy="461665"/>
              </a:xfrm>
              <a:prstGeom prst="rect">
                <a:avLst/>
              </a:prstGeom>
              <a:blipFill>
                <a:blip r:embed="rId5"/>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E80B8E3B-663A-6F45-8969-3534CE7BF0A9}"/>
                  </a:ext>
                </a:extLst>
              </p:cNvPr>
              <p:cNvSpPr txBox="1"/>
              <p:nvPr/>
            </p:nvSpPr>
            <p:spPr>
              <a:xfrm>
                <a:off x="6358292" y="5037266"/>
                <a:ext cx="193219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D83515"/>
                              </a:solidFill>
                              <a:latin typeface="Cambria Math" panose="02040503050406030204" pitchFamily="18" charset="0"/>
                            </a:rPr>
                          </m:ctrlPr>
                        </m:sSubPr>
                        <m:e>
                          <m:r>
                            <a:rPr lang="en-US" sz="2400" b="0" i="1" smtClean="0">
                              <a:solidFill>
                                <a:srgbClr val="D83515"/>
                              </a:solidFill>
                              <a:latin typeface="Cambria Math" panose="02040503050406030204" pitchFamily="18" charset="0"/>
                            </a:rPr>
                            <m:t>𝑃</m:t>
                          </m:r>
                        </m:e>
                        <m:sub>
                          <m:r>
                            <a:rPr lang="en-US" sz="2400" b="0" i="1" smtClean="0">
                              <a:solidFill>
                                <a:srgbClr val="D83515"/>
                              </a:solidFill>
                              <a:latin typeface="Cambria Math" panose="02040503050406030204" pitchFamily="18" charset="0"/>
                            </a:rPr>
                            <m:t>𝑇</m:t>
                          </m:r>
                        </m:sub>
                      </m:sSub>
                      <m:r>
                        <a:rPr lang="en-US" sz="2400" b="0" i="1" smtClean="0">
                          <a:solidFill>
                            <a:srgbClr val="D83515"/>
                          </a:solidFill>
                          <a:latin typeface="Cambria Math" panose="02040503050406030204" pitchFamily="18" charset="0"/>
                        </a:rPr>
                        <m:t>=</m:t>
                      </m:r>
                      <m:sSub>
                        <m:sSubPr>
                          <m:ctrlPr>
                            <a:rPr lang="en-US" sz="2400" i="1">
                              <a:solidFill>
                                <a:srgbClr val="D83515"/>
                              </a:solidFill>
                              <a:latin typeface="Cambria Math" panose="02040503050406030204" pitchFamily="18" charset="0"/>
                            </a:rPr>
                          </m:ctrlPr>
                        </m:sSubPr>
                        <m:e>
                          <m:r>
                            <a:rPr lang="en-US" sz="2400" i="1">
                              <a:solidFill>
                                <a:srgbClr val="D83515"/>
                              </a:solidFill>
                              <a:latin typeface="Cambria Math" panose="02040503050406030204" pitchFamily="18" charset="0"/>
                            </a:rPr>
                            <m:t>𝑃</m:t>
                          </m:r>
                        </m:e>
                        <m:sub>
                          <m:r>
                            <a:rPr lang="en-US" sz="2400" i="1">
                              <a:solidFill>
                                <a:srgbClr val="D83515"/>
                              </a:solidFill>
                              <a:latin typeface="Cambria Math" panose="02040503050406030204" pitchFamily="18" charset="0"/>
                            </a:rPr>
                            <m:t>1</m:t>
                          </m:r>
                        </m:sub>
                      </m:sSub>
                      <m:r>
                        <a:rPr lang="en-US" sz="2400" b="0" i="0" smtClean="0">
                          <a:solidFill>
                            <a:srgbClr val="D83515"/>
                          </a:solidFill>
                          <a:latin typeface="Cambria Math" panose="02040503050406030204" pitchFamily="18" charset="0"/>
                        </a:rPr>
                        <m:t>+</m:t>
                      </m:r>
                      <m:sSub>
                        <m:sSubPr>
                          <m:ctrlPr>
                            <a:rPr lang="en-US" sz="2400" i="1">
                              <a:solidFill>
                                <a:srgbClr val="D83515"/>
                              </a:solidFill>
                              <a:latin typeface="Cambria Math" panose="02040503050406030204" pitchFamily="18" charset="0"/>
                            </a:rPr>
                          </m:ctrlPr>
                        </m:sSubPr>
                        <m:e>
                          <m:r>
                            <a:rPr lang="en-US" sz="2400" i="1">
                              <a:solidFill>
                                <a:srgbClr val="D83515"/>
                              </a:solidFill>
                              <a:latin typeface="Cambria Math" panose="02040503050406030204" pitchFamily="18" charset="0"/>
                            </a:rPr>
                            <m:t>𝑃</m:t>
                          </m:r>
                        </m:e>
                        <m:sub>
                          <m:r>
                            <a:rPr lang="en-US" sz="2400" b="0" i="1" smtClean="0">
                              <a:solidFill>
                                <a:srgbClr val="D83515"/>
                              </a:solidFill>
                              <a:latin typeface="Cambria Math" panose="02040503050406030204" pitchFamily="18" charset="0"/>
                            </a:rPr>
                            <m:t>2</m:t>
                          </m:r>
                        </m:sub>
                      </m:sSub>
                    </m:oMath>
                  </m:oMathPara>
                </a14:m>
                <a:endParaRPr lang="en-US" sz="2400" dirty="0">
                  <a:solidFill>
                    <a:srgbClr val="D83515"/>
                  </a:solidFill>
                </a:endParaRPr>
              </a:p>
            </p:txBody>
          </p:sp>
        </mc:Choice>
        <mc:Fallback xmlns="">
          <p:sp>
            <p:nvSpPr>
              <p:cNvPr id="123" name="TextBox 122">
                <a:extLst>
                  <a:ext uri="{FF2B5EF4-FFF2-40B4-BE49-F238E27FC236}">
                    <a16:creationId xmlns:a16="http://schemas.microsoft.com/office/drawing/2014/main" id="{E80B8E3B-663A-6F45-8969-3534CE7BF0A9}"/>
                  </a:ext>
                </a:extLst>
              </p:cNvPr>
              <p:cNvSpPr txBox="1">
                <a:spLocks noRot="1" noChangeAspect="1" noMove="1" noResize="1" noEditPoints="1" noAdjustHandles="1" noChangeArrowheads="1" noChangeShapeType="1" noTextEdit="1"/>
              </p:cNvSpPr>
              <p:nvPr/>
            </p:nvSpPr>
            <p:spPr>
              <a:xfrm>
                <a:off x="6358292" y="5037266"/>
                <a:ext cx="1932196" cy="461665"/>
              </a:xfrm>
              <a:prstGeom prst="rect">
                <a:avLst/>
              </a:prstGeom>
              <a:blipFill>
                <a:blip r:embed="rId6"/>
                <a:stretch>
                  <a:fillRect/>
                </a:stretch>
              </a:blipFill>
            </p:spPr>
            <p:txBody>
              <a:bodyPr/>
              <a:lstStyle/>
              <a:p>
                <a:r>
                  <a:rPr lang="en-US">
                    <a:noFill/>
                  </a:rPr>
                  <a:t> </a:t>
                </a:r>
              </a:p>
            </p:txBody>
          </p:sp>
        </mc:Fallback>
      </mc:AlternateContent>
      <p:sp>
        <p:nvSpPr>
          <p:cNvPr id="47" name="Freeform 46">
            <a:extLst>
              <a:ext uri="{FF2B5EF4-FFF2-40B4-BE49-F238E27FC236}">
                <a16:creationId xmlns:a16="http://schemas.microsoft.com/office/drawing/2014/main" id="{FBC5898D-F265-934B-9AEB-0168395D4E3C}"/>
              </a:ext>
            </a:extLst>
          </p:cNvPr>
          <p:cNvSpPr/>
          <p:nvPr/>
        </p:nvSpPr>
        <p:spPr>
          <a:xfrm>
            <a:off x="5810108" y="1431751"/>
            <a:ext cx="497312" cy="3483915"/>
          </a:xfrm>
          <a:custGeom>
            <a:avLst/>
            <a:gdLst>
              <a:gd name="connsiteX0" fmla="*/ 15325 w 497312"/>
              <a:gd name="connsiteY0" fmla="*/ 0 h 3483915"/>
              <a:gd name="connsiteX1" fmla="*/ 25542 w 497312"/>
              <a:gd name="connsiteY1" fmla="*/ 372911 h 3483915"/>
              <a:gd name="connsiteX2" fmla="*/ 71517 w 497312"/>
              <a:gd name="connsiteY2" fmla="*/ 776473 h 3483915"/>
              <a:gd name="connsiteX3" fmla="*/ 158360 w 497312"/>
              <a:gd name="connsiteY3" fmla="*/ 1180036 h 3483915"/>
              <a:gd name="connsiteX4" fmla="*/ 270744 w 497312"/>
              <a:gd name="connsiteY4" fmla="*/ 1501863 h 3483915"/>
              <a:gd name="connsiteX5" fmla="*/ 393345 w 497312"/>
              <a:gd name="connsiteY5" fmla="*/ 1813475 h 3483915"/>
              <a:gd name="connsiteX6" fmla="*/ 475079 w 497312"/>
              <a:gd name="connsiteY6" fmla="*/ 2058677 h 3483915"/>
              <a:gd name="connsiteX7" fmla="*/ 495513 w 497312"/>
              <a:gd name="connsiteY7" fmla="*/ 2365180 h 3483915"/>
              <a:gd name="connsiteX8" fmla="*/ 439320 w 497312"/>
              <a:gd name="connsiteY8" fmla="*/ 2625707 h 3483915"/>
              <a:gd name="connsiteX9" fmla="*/ 250310 w 497312"/>
              <a:gd name="connsiteY9" fmla="*/ 2998619 h 3483915"/>
              <a:gd name="connsiteX10" fmla="*/ 91951 w 497312"/>
              <a:gd name="connsiteY10" fmla="*/ 3279580 h 3483915"/>
              <a:gd name="connsiteX11" fmla="*/ 0 w 497312"/>
              <a:gd name="connsiteY11" fmla="*/ 3483915 h 348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312" h="3483915">
                <a:moveTo>
                  <a:pt x="15325" y="0"/>
                </a:moveTo>
                <a:cubicBezTo>
                  <a:pt x="15751" y="121749"/>
                  <a:pt x="16177" y="243499"/>
                  <a:pt x="25542" y="372911"/>
                </a:cubicBezTo>
                <a:cubicBezTo>
                  <a:pt x="34907" y="502323"/>
                  <a:pt x="49381" y="641952"/>
                  <a:pt x="71517" y="776473"/>
                </a:cubicBezTo>
                <a:cubicBezTo>
                  <a:pt x="93653" y="910994"/>
                  <a:pt x="125156" y="1059138"/>
                  <a:pt x="158360" y="1180036"/>
                </a:cubicBezTo>
                <a:cubicBezTo>
                  <a:pt x="191565" y="1300934"/>
                  <a:pt x="231580" y="1396290"/>
                  <a:pt x="270744" y="1501863"/>
                </a:cubicBezTo>
                <a:cubicBezTo>
                  <a:pt x="309908" y="1607436"/>
                  <a:pt x="359289" y="1720673"/>
                  <a:pt x="393345" y="1813475"/>
                </a:cubicBezTo>
                <a:cubicBezTo>
                  <a:pt x="427401" y="1906277"/>
                  <a:pt x="458051" y="1966726"/>
                  <a:pt x="475079" y="2058677"/>
                </a:cubicBezTo>
                <a:cubicBezTo>
                  <a:pt x="492107" y="2150628"/>
                  <a:pt x="501473" y="2270675"/>
                  <a:pt x="495513" y="2365180"/>
                </a:cubicBezTo>
                <a:cubicBezTo>
                  <a:pt x="489553" y="2459685"/>
                  <a:pt x="480187" y="2520134"/>
                  <a:pt x="439320" y="2625707"/>
                </a:cubicBezTo>
                <a:cubicBezTo>
                  <a:pt x="398453" y="2731280"/>
                  <a:pt x="308205" y="2889640"/>
                  <a:pt x="250310" y="2998619"/>
                </a:cubicBezTo>
                <a:cubicBezTo>
                  <a:pt x="192415" y="3107598"/>
                  <a:pt x="133669" y="3198697"/>
                  <a:pt x="91951" y="3279580"/>
                </a:cubicBezTo>
                <a:cubicBezTo>
                  <a:pt x="50233" y="3360463"/>
                  <a:pt x="25116" y="3422189"/>
                  <a:pt x="0" y="3483915"/>
                </a:cubicBezTo>
              </a:path>
            </a:pathLst>
          </a:custGeom>
          <a:noFill/>
          <a:ln w="25400">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BA2091B0-2D87-3440-9DBC-700BE9403760}"/>
              </a:ext>
            </a:extLst>
          </p:cNvPr>
          <p:cNvCxnSpPr>
            <a:cxnSpLocks/>
          </p:cNvCxnSpPr>
          <p:nvPr/>
        </p:nvCxnSpPr>
        <p:spPr>
          <a:xfrm flipV="1">
            <a:off x="715041" y="2686373"/>
            <a:ext cx="2121149" cy="373761"/>
          </a:xfrm>
          <a:prstGeom prst="straightConnector1">
            <a:avLst/>
          </a:prstGeom>
          <a:ln>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01F8F978-37EF-4145-BF60-216782737A5E}"/>
              </a:ext>
            </a:extLst>
          </p:cNvPr>
          <p:cNvCxnSpPr>
            <a:cxnSpLocks/>
            <a:endCxn id="44" idx="1"/>
          </p:cNvCxnSpPr>
          <p:nvPr/>
        </p:nvCxnSpPr>
        <p:spPr>
          <a:xfrm>
            <a:off x="2836190" y="2686373"/>
            <a:ext cx="1936336" cy="375474"/>
          </a:xfrm>
          <a:prstGeom prst="straightConnector1">
            <a:avLst/>
          </a:pr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7DC3D173-78D7-D040-995D-13C75A8354D6}"/>
              </a:ext>
            </a:extLst>
          </p:cNvPr>
          <p:cNvCxnSpPr>
            <a:cxnSpLocks/>
          </p:cNvCxnSpPr>
          <p:nvPr/>
        </p:nvCxnSpPr>
        <p:spPr>
          <a:xfrm flipV="1">
            <a:off x="2836190" y="1946032"/>
            <a:ext cx="1935102" cy="740341"/>
          </a:xfrm>
          <a:prstGeom prst="straightConnector1">
            <a:avLst/>
          </a:pr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152CB682-3B90-1B44-8F14-EF90AFF6D3C0}"/>
              </a:ext>
            </a:extLst>
          </p:cNvPr>
          <p:cNvCxnSpPr>
            <a:cxnSpLocks/>
          </p:cNvCxnSpPr>
          <p:nvPr/>
        </p:nvCxnSpPr>
        <p:spPr>
          <a:xfrm flipV="1">
            <a:off x="2847049" y="2366127"/>
            <a:ext cx="1921325" cy="321078"/>
          </a:xfrm>
          <a:prstGeom prst="straightConnector1">
            <a:avLst/>
          </a:pr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sp>
        <p:nvSpPr>
          <p:cNvPr id="58" name="Freeform 57">
            <a:extLst>
              <a:ext uri="{FF2B5EF4-FFF2-40B4-BE49-F238E27FC236}">
                <a16:creationId xmlns:a16="http://schemas.microsoft.com/office/drawing/2014/main" id="{B08EF6FB-4C10-BC45-8F2B-4440876FC611}"/>
              </a:ext>
            </a:extLst>
          </p:cNvPr>
          <p:cNvSpPr/>
          <p:nvPr/>
        </p:nvSpPr>
        <p:spPr>
          <a:xfrm>
            <a:off x="5810107" y="1460494"/>
            <a:ext cx="501069" cy="3489973"/>
          </a:xfrm>
          <a:custGeom>
            <a:avLst/>
            <a:gdLst>
              <a:gd name="connsiteX0" fmla="*/ 113813 w 2099136"/>
              <a:gd name="connsiteY0" fmla="*/ 0 h 3248912"/>
              <a:gd name="connsiteX1" fmla="*/ 233282 w 2099136"/>
              <a:gd name="connsiteY1" fmla="*/ 252724 h 3248912"/>
              <a:gd name="connsiteX2" fmla="*/ 398701 w 2099136"/>
              <a:gd name="connsiteY2" fmla="*/ 537612 h 3248912"/>
              <a:gd name="connsiteX3" fmla="*/ 513576 w 2099136"/>
              <a:gd name="connsiteY3" fmla="*/ 762766 h 3248912"/>
              <a:gd name="connsiteX4" fmla="*/ 600880 w 2099136"/>
              <a:gd name="connsiteY4" fmla="*/ 1006300 h 3248912"/>
              <a:gd name="connsiteX5" fmla="*/ 614665 w 2099136"/>
              <a:gd name="connsiteY5" fmla="*/ 1222264 h 3248912"/>
              <a:gd name="connsiteX6" fmla="*/ 600880 w 2099136"/>
              <a:gd name="connsiteY6" fmla="*/ 1369303 h 3248912"/>
              <a:gd name="connsiteX7" fmla="*/ 568715 w 2099136"/>
              <a:gd name="connsiteY7" fmla="*/ 1520937 h 3248912"/>
              <a:gd name="connsiteX8" fmla="*/ 481411 w 2099136"/>
              <a:gd name="connsiteY8" fmla="*/ 1732306 h 3248912"/>
              <a:gd name="connsiteX9" fmla="*/ 375727 w 2099136"/>
              <a:gd name="connsiteY9" fmla="*/ 2003409 h 3248912"/>
              <a:gd name="connsiteX10" fmla="*/ 297612 w 2099136"/>
              <a:gd name="connsiteY10" fmla="*/ 2233158 h 3248912"/>
              <a:gd name="connsiteX11" fmla="*/ 219497 w 2099136"/>
              <a:gd name="connsiteY11" fmla="*/ 2545616 h 3248912"/>
              <a:gd name="connsiteX12" fmla="*/ 168953 w 2099136"/>
              <a:gd name="connsiteY12" fmla="*/ 2871859 h 3248912"/>
              <a:gd name="connsiteX13" fmla="*/ 132193 w 2099136"/>
              <a:gd name="connsiteY13" fmla="*/ 3244052 h 3248912"/>
              <a:gd name="connsiteX14" fmla="*/ 2034512 w 2099136"/>
              <a:gd name="connsiteY14" fmla="*/ 2591566 h 3248912"/>
              <a:gd name="connsiteX15" fmla="*/ 1469331 w 2099136"/>
              <a:gd name="connsiteY15" fmla="*/ 2982139 h 3248912"/>
              <a:gd name="connsiteX0" fmla="*/ 113813 w 2034512"/>
              <a:gd name="connsiteY0" fmla="*/ 0 h 3248912"/>
              <a:gd name="connsiteX1" fmla="*/ 233282 w 2034512"/>
              <a:gd name="connsiteY1" fmla="*/ 252724 h 3248912"/>
              <a:gd name="connsiteX2" fmla="*/ 398701 w 2034512"/>
              <a:gd name="connsiteY2" fmla="*/ 537612 h 3248912"/>
              <a:gd name="connsiteX3" fmla="*/ 513576 w 2034512"/>
              <a:gd name="connsiteY3" fmla="*/ 762766 h 3248912"/>
              <a:gd name="connsiteX4" fmla="*/ 600880 w 2034512"/>
              <a:gd name="connsiteY4" fmla="*/ 1006300 h 3248912"/>
              <a:gd name="connsiteX5" fmla="*/ 614665 w 2034512"/>
              <a:gd name="connsiteY5" fmla="*/ 1222264 h 3248912"/>
              <a:gd name="connsiteX6" fmla="*/ 600880 w 2034512"/>
              <a:gd name="connsiteY6" fmla="*/ 1369303 h 3248912"/>
              <a:gd name="connsiteX7" fmla="*/ 568715 w 2034512"/>
              <a:gd name="connsiteY7" fmla="*/ 1520937 h 3248912"/>
              <a:gd name="connsiteX8" fmla="*/ 481411 w 2034512"/>
              <a:gd name="connsiteY8" fmla="*/ 1732306 h 3248912"/>
              <a:gd name="connsiteX9" fmla="*/ 375727 w 2034512"/>
              <a:gd name="connsiteY9" fmla="*/ 2003409 h 3248912"/>
              <a:gd name="connsiteX10" fmla="*/ 297612 w 2034512"/>
              <a:gd name="connsiteY10" fmla="*/ 2233158 h 3248912"/>
              <a:gd name="connsiteX11" fmla="*/ 219497 w 2034512"/>
              <a:gd name="connsiteY11" fmla="*/ 2545616 h 3248912"/>
              <a:gd name="connsiteX12" fmla="*/ 168953 w 2034512"/>
              <a:gd name="connsiteY12" fmla="*/ 2871859 h 3248912"/>
              <a:gd name="connsiteX13" fmla="*/ 132193 w 2034512"/>
              <a:gd name="connsiteY13" fmla="*/ 3244052 h 3248912"/>
              <a:gd name="connsiteX14" fmla="*/ 2034512 w 2034512"/>
              <a:gd name="connsiteY14" fmla="*/ 2591566 h 3248912"/>
              <a:gd name="connsiteX0" fmla="*/ 113813 w 614882"/>
              <a:gd name="connsiteY0" fmla="*/ 0 h 3248912"/>
              <a:gd name="connsiteX1" fmla="*/ 233282 w 614882"/>
              <a:gd name="connsiteY1" fmla="*/ 252724 h 3248912"/>
              <a:gd name="connsiteX2" fmla="*/ 398701 w 614882"/>
              <a:gd name="connsiteY2" fmla="*/ 537612 h 3248912"/>
              <a:gd name="connsiteX3" fmla="*/ 513576 w 614882"/>
              <a:gd name="connsiteY3" fmla="*/ 762766 h 3248912"/>
              <a:gd name="connsiteX4" fmla="*/ 600880 w 614882"/>
              <a:gd name="connsiteY4" fmla="*/ 1006300 h 3248912"/>
              <a:gd name="connsiteX5" fmla="*/ 614665 w 614882"/>
              <a:gd name="connsiteY5" fmla="*/ 1222264 h 3248912"/>
              <a:gd name="connsiteX6" fmla="*/ 600880 w 614882"/>
              <a:gd name="connsiteY6" fmla="*/ 1369303 h 3248912"/>
              <a:gd name="connsiteX7" fmla="*/ 568715 w 614882"/>
              <a:gd name="connsiteY7" fmla="*/ 1520937 h 3248912"/>
              <a:gd name="connsiteX8" fmla="*/ 481411 w 614882"/>
              <a:gd name="connsiteY8" fmla="*/ 1732306 h 3248912"/>
              <a:gd name="connsiteX9" fmla="*/ 375727 w 614882"/>
              <a:gd name="connsiteY9" fmla="*/ 2003409 h 3248912"/>
              <a:gd name="connsiteX10" fmla="*/ 297612 w 614882"/>
              <a:gd name="connsiteY10" fmla="*/ 2233158 h 3248912"/>
              <a:gd name="connsiteX11" fmla="*/ 219497 w 614882"/>
              <a:gd name="connsiteY11" fmla="*/ 2545616 h 3248912"/>
              <a:gd name="connsiteX12" fmla="*/ 168953 w 614882"/>
              <a:gd name="connsiteY12" fmla="*/ 2871859 h 3248912"/>
              <a:gd name="connsiteX13" fmla="*/ 132193 w 614882"/>
              <a:gd name="connsiteY13" fmla="*/ 3244052 h 3248912"/>
              <a:gd name="connsiteX0" fmla="*/ 0 w 501069"/>
              <a:gd name="connsiteY0" fmla="*/ 0 h 2871859"/>
              <a:gd name="connsiteX1" fmla="*/ 119469 w 501069"/>
              <a:gd name="connsiteY1" fmla="*/ 252724 h 2871859"/>
              <a:gd name="connsiteX2" fmla="*/ 284888 w 501069"/>
              <a:gd name="connsiteY2" fmla="*/ 537612 h 2871859"/>
              <a:gd name="connsiteX3" fmla="*/ 399763 w 501069"/>
              <a:gd name="connsiteY3" fmla="*/ 762766 h 2871859"/>
              <a:gd name="connsiteX4" fmla="*/ 487067 w 501069"/>
              <a:gd name="connsiteY4" fmla="*/ 1006300 h 2871859"/>
              <a:gd name="connsiteX5" fmla="*/ 500852 w 501069"/>
              <a:gd name="connsiteY5" fmla="*/ 1222264 h 2871859"/>
              <a:gd name="connsiteX6" fmla="*/ 487067 w 501069"/>
              <a:gd name="connsiteY6" fmla="*/ 1369303 h 2871859"/>
              <a:gd name="connsiteX7" fmla="*/ 454902 w 501069"/>
              <a:gd name="connsiteY7" fmla="*/ 1520937 h 2871859"/>
              <a:gd name="connsiteX8" fmla="*/ 367598 w 501069"/>
              <a:gd name="connsiteY8" fmla="*/ 1732306 h 2871859"/>
              <a:gd name="connsiteX9" fmla="*/ 261914 w 501069"/>
              <a:gd name="connsiteY9" fmla="*/ 2003409 h 2871859"/>
              <a:gd name="connsiteX10" fmla="*/ 183799 w 501069"/>
              <a:gd name="connsiteY10" fmla="*/ 2233158 h 2871859"/>
              <a:gd name="connsiteX11" fmla="*/ 105684 w 501069"/>
              <a:gd name="connsiteY11" fmla="*/ 2545616 h 2871859"/>
              <a:gd name="connsiteX12" fmla="*/ 55140 w 501069"/>
              <a:gd name="connsiteY12" fmla="*/ 2871859 h 2871859"/>
              <a:gd name="connsiteX0" fmla="*/ 0 w 501069"/>
              <a:gd name="connsiteY0" fmla="*/ 0 h 3489973"/>
              <a:gd name="connsiteX1" fmla="*/ 119469 w 501069"/>
              <a:gd name="connsiteY1" fmla="*/ 252724 h 3489973"/>
              <a:gd name="connsiteX2" fmla="*/ 284888 w 501069"/>
              <a:gd name="connsiteY2" fmla="*/ 537612 h 3489973"/>
              <a:gd name="connsiteX3" fmla="*/ 399763 w 501069"/>
              <a:gd name="connsiteY3" fmla="*/ 762766 h 3489973"/>
              <a:gd name="connsiteX4" fmla="*/ 487067 w 501069"/>
              <a:gd name="connsiteY4" fmla="*/ 1006300 h 3489973"/>
              <a:gd name="connsiteX5" fmla="*/ 500852 w 501069"/>
              <a:gd name="connsiteY5" fmla="*/ 1222264 h 3489973"/>
              <a:gd name="connsiteX6" fmla="*/ 487067 w 501069"/>
              <a:gd name="connsiteY6" fmla="*/ 1369303 h 3489973"/>
              <a:gd name="connsiteX7" fmla="*/ 454902 w 501069"/>
              <a:gd name="connsiteY7" fmla="*/ 1520937 h 3489973"/>
              <a:gd name="connsiteX8" fmla="*/ 367598 w 501069"/>
              <a:gd name="connsiteY8" fmla="*/ 1732306 h 3489973"/>
              <a:gd name="connsiteX9" fmla="*/ 261914 w 501069"/>
              <a:gd name="connsiteY9" fmla="*/ 2003409 h 3489973"/>
              <a:gd name="connsiteX10" fmla="*/ 183799 w 501069"/>
              <a:gd name="connsiteY10" fmla="*/ 2233158 h 3489973"/>
              <a:gd name="connsiteX11" fmla="*/ 105684 w 501069"/>
              <a:gd name="connsiteY11" fmla="*/ 2545616 h 3489973"/>
              <a:gd name="connsiteX12" fmla="*/ 19382 w 501069"/>
              <a:gd name="connsiteY12" fmla="*/ 3489973 h 3489973"/>
              <a:gd name="connsiteX0" fmla="*/ 0 w 501069"/>
              <a:gd name="connsiteY0" fmla="*/ 0 h 3489973"/>
              <a:gd name="connsiteX1" fmla="*/ 119469 w 501069"/>
              <a:gd name="connsiteY1" fmla="*/ 252724 h 3489973"/>
              <a:gd name="connsiteX2" fmla="*/ 284888 w 501069"/>
              <a:gd name="connsiteY2" fmla="*/ 537612 h 3489973"/>
              <a:gd name="connsiteX3" fmla="*/ 399763 w 501069"/>
              <a:gd name="connsiteY3" fmla="*/ 762766 h 3489973"/>
              <a:gd name="connsiteX4" fmla="*/ 487067 w 501069"/>
              <a:gd name="connsiteY4" fmla="*/ 1006300 h 3489973"/>
              <a:gd name="connsiteX5" fmla="*/ 500852 w 501069"/>
              <a:gd name="connsiteY5" fmla="*/ 1222264 h 3489973"/>
              <a:gd name="connsiteX6" fmla="*/ 487067 w 501069"/>
              <a:gd name="connsiteY6" fmla="*/ 1369303 h 3489973"/>
              <a:gd name="connsiteX7" fmla="*/ 454902 w 501069"/>
              <a:gd name="connsiteY7" fmla="*/ 1520937 h 3489973"/>
              <a:gd name="connsiteX8" fmla="*/ 367598 w 501069"/>
              <a:gd name="connsiteY8" fmla="*/ 1732306 h 3489973"/>
              <a:gd name="connsiteX9" fmla="*/ 261914 w 501069"/>
              <a:gd name="connsiteY9" fmla="*/ 2003409 h 3489973"/>
              <a:gd name="connsiteX10" fmla="*/ 183799 w 501069"/>
              <a:gd name="connsiteY10" fmla="*/ 2233158 h 3489973"/>
              <a:gd name="connsiteX11" fmla="*/ 105684 w 501069"/>
              <a:gd name="connsiteY11" fmla="*/ 2545616 h 3489973"/>
              <a:gd name="connsiteX12" fmla="*/ 57219 w 501069"/>
              <a:gd name="connsiteY12" fmla="*/ 2984604 h 3489973"/>
              <a:gd name="connsiteX13" fmla="*/ 19382 w 501069"/>
              <a:gd name="connsiteY13" fmla="*/ 3489973 h 3489973"/>
              <a:gd name="connsiteX0" fmla="*/ 0 w 501069"/>
              <a:gd name="connsiteY0" fmla="*/ 0 h 3489973"/>
              <a:gd name="connsiteX1" fmla="*/ 119469 w 501069"/>
              <a:gd name="connsiteY1" fmla="*/ 252724 h 3489973"/>
              <a:gd name="connsiteX2" fmla="*/ 284888 w 501069"/>
              <a:gd name="connsiteY2" fmla="*/ 537612 h 3489973"/>
              <a:gd name="connsiteX3" fmla="*/ 399763 w 501069"/>
              <a:gd name="connsiteY3" fmla="*/ 762766 h 3489973"/>
              <a:gd name="connsiteX4" fmla="*/ 487067 w 501069"/>
              <a:gd name="connsiteY4" fmla="*/ 1006300 h 3489973"/>
              <a:gd name="connsiteX5" fmla="*/ 500852 w 501069"/>
              <a:gd name="connsiteY5" fmla="*/ 1222264 h 3489973"/>
              <a:gd name="connsiteX6" fmla="*/ 487067 w 501069"/>
              <a:gd name="connsiteY6" fmla="*/ 1369303 h 3489973"/>
              <a:gd name="connsiteX7" fmla="*/ 454902 w 501069"/>
              <a:gd name="connsiteY7" fmla="*/ 1520937 h 3489973"/>
              <a:gd name="connsiteX8" fmla="*/ 367598 w 501069"/>
              <a:gd name="connsiteY8" fmla="*/ 1732306 h 3489973"/>
              <a:gd name="connsiteX9" fmla="*/ 261914 w 501069"/>
              <a:gd name="connsiteY9" fmla="*/ 2003409 h 3489973"/>
              <a:gd name="connsiteX10" fmla="*/ 183799 w 501069"/>
              <a:gd name="connsiteY10" fmla="*/ 2233158 h 3489973"/>
              <a:gd name="connsiteX11" fmla="*/ 105684 w 501069"/>
              <a:gd name="connsiteY11" fmla="*/ 2545616 h 3489973"/>
              <a:gd name="connsiteX12" fmla="*/ 36785 w 501069"/>
              <a:gd name="connsiteY12" fmla="*/ 2989712 h 3489973"/>
              <a:gd name="connsiteX13" fmla="*/ 19382 w 501069"/>
              <a:gd name="connsiteY13" fmla="*/ 3489973 h 348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069" h="3489973">
                <a:moveTo>
                  <a:pt x="0" y="0"/>
                </a:moveTo>
                <a:cubicBezTo>
                  <a:pt x="35994" y="81561"/>
                  <a:pt x="71988" y="163122"/>
                  <a:pt x="119469" y="252724"/>
                </a:cubicBezTo>
                <a:cubicBezTo>
                  <a:pt x="166950" y="342326"/>
                  <a:pt x="238172" y="452605"/>
                  <a:pt x="284888" y="537612"/>
                </a:cubicBezTo>
                <a:cubicBezTo>
                  <a:pt x="331604" y="622619"/>
                  <a:pt x="366067" y="684651"/>
                  <a:pt x="399763" y="762766"/>
                </a:cubicBezTo>
                <a:cubicBezTo>
                  <a:pt x="433459" y="840881"/>
                  <a:pt x="470219" y="929717"/>
                  <a:pt x="487067" y="1006300"/>
                </a:cubicBezTo>
                <a:cubicBezTo>
                  <a:pt x="503915" y="1082883"/>
                  <a:pt x="500852" y="1161764"/>
                  <a:pt x="500852" y="1222264"/>
                </a:cubicBezTo>
                <a:cubicBezTo>
                  <a:pt x="500852" y="1282764"/>
                  <a:pt x="494725" y="1319524"/>
                  <a:pt x="487067" y="1369303"/>
                </a:cubicBezTo>
                <a:cubicBezTo>
                  <a:pt x="479409" y="1419082"/>
                  <a:pt x="474813" y="1460437"/>
                  <a:pt x="454902" y="1520937"/>
                </a:cubicBezTo>
                <a:cubicBezTo>
                  <a:pt x="434991" y="1581437"/>
                  <a:pt x="399763" y="1651894"/>
                  <a:pt x="367598" y="1732306"/>
                </a:cubicBezTo>
                <a:cubicBezTo>
                  <a:pt x="335433" y="1812718"/>
                  <a:pt x="292547" y="1919934"/>
                  <a:pt x="261914" y="2003409"/>
                </a:cubicBezTo>
                <a:cubicBezTo>
                  <a:pt x="231281" y="2086884"/>
                  <a:pt x="209837" y="2142790"/>
                  <a:pt x="183799" y="2233158"/>
                </a:cubicBezTo>
                <a:cubicBezTo>
                  <a:pt x="157761" y="2323526"/>
                  <a:pt x="130186" y="2419524"/>
                  <a:pt x="105684" y="2545616"/>
                </a:cubicBezTo>
                <a:cubicBezTo>
                  <a:pt x="81182" y="2671708"/>
                  <a:pt x="51169" y="2832319"/>
                  <a:pt x="36785" y="2989712"/>
                </a:cubicBezTo>
                <a:cubicBezTo>
                  <a:pt x="22401" y="3147105"/>
                  <a:pt x="25688" y="3405745"/>
                  <a:pt x="19382" y="3489973"/>
                </a:cubicBezTo>
              </a:path>
            </a:pathLst>
          </a:custGeom>
          <a:noFill/>
          <a:ln w="25400">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Freeform 58">
            <a:extLst>
              <a:ext uri="{FF2B5EF4-FFF2-40B4-BE49-F238E27FC236}">
                <a16:creationId xmlns:a16="http://schemas.microsoft.com/office/drawing/2014/main" id="{2F9F8E7E-5CD9-D24B-9ECE-B32D5FC55E09}"/>
              </a:ext>
            </a:extLst>
          </p:cNvPr>
          <p:cNvSpPr/>
          <p:nvPr/>
        </p:nvSpPr>
        <p:spPr>
          <a:xfrm>
            <a:off x="7310092" y="1328179"/>
            <a:ext cx="787426" cy="3580974"/>
          </a:xfrm>
          <a:custGeom>
            <a:avLst/>
            <a:gdLst>
              <a:gd name="connsiteX0" fmla="*/ 0 w 787426"/>
              <a:gd name="connsiteY0" fmla="*/ 0 h 3580974"/>
              <a:gd name="connsiteX1" fmla="*/ 234985 w 787426"/>
              <a:gd name="connsiteY1" fmla="*/ 372912 h 3580974"/>
              <a:gd name="connsiteX2" fmla="*/ 469971 w 787426"/>
              <a:gd name="connsiteY2" fmla="*/ 750932 h 3580974"/>
              <a:gd name="connsiteX3" fmla="*/ 623222 w 787426"/>
              <a:gd name="connsiteY3" fmla="*/ 1052326 h 3580974"/>
              <a:gd name="connsiteX4" fmla="*/ 735606 w 787426"/>
              <a:gd name="connsiteY4" fmla="*/ 1369046 h 3580974"/>
              <a:gd name="connsiteX5" fmla="*/ 776473 w 787426"/>
              <a:gd name="connsiteY5" fmla="*/ 1639790 h 3580974"/>
              <a:gd name="connsiteX6" fmla="*/ 786690 w 787426"/>
              <a:gd name="connsiteY6" fmla="*/ 1854342 h 3580974"/>
              <a:gd name="connsiteX7" fmla="*/ 761148 w 787426"/>
              <a:gd name="connsiteY7" fmla="*/ 2181278 h 3580974"/>
              <a:gd name="connsiteX8" fmla="*/ 679414 w 787426"/>
              <a:gd name="connsiteY8" fmla="*/ 2508214 h 3580974"/>
              <a:gd name="connsiteX9" fmla="*/ 546596 w 787426"/>
              <a:gd name="connsiteY9" fmla="*/ 2850476 h 3580974"/>
              <a:gd name="connsiteX10" fmla="*/ 362695 w 787426"/>
              <a:gd name="connsiteY10" fmla="*/ 3233604 h 3580974"/>
              <a:gd name="connsiteX11" fmla="*/ 189010 w 787426"/>
              <a:gd name="connsiteY11" fmla="*/ 3580974 h 358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7426" h="3580974">
                <a:moveTo>
                  <a:pt x="0" y="0"/>
                </a:moveTo>
                <a:lnTo>
                  <a:pt x="234985" y="372912"/>
                </a:lnTo>
                <a:cubicBezTo>
                  <a:pt x="313314" y="498067"/>
                  <a:pt x="405265" y="637697"/>
                  <a:pt x="469971" y="750932"/>
                </a:cubicBezTo>
                <a:cubicBezTo>
                  <a:pt x="534677" y="864167"/>
                  <a:pt x="578950" y="949307"/>
                  <a:pt x="623222" y="1052326"/>
                </a:cubicBezTo>
                <a:cubicBezTo>
                  <a:pt x="667495" y="1155345"/>
                  <a:pt x="710064" y="1271136"/>
                  <a:pt x="735606" y="1369046"/>
                </a:cubicBezTo>
                <a:cubicBezTo>
                  <a:pt x="761148" y="1466956"/>
                  <a:pt x="767959" y="1558907"/>
                  <a:pt x="776473" y="1639790"/>
                </a:cubicBezTo>
                <a:cubicBezTo>
                  <a:pt x="784987" y="1720673"/>
                  <a:pt x="789244" y="1764094"/>
                  <a:pt x="786690" y="1854342"/>
                </a:cubicBezTo>
                <a:cubicBezTo>
                  <a:pt x="784136" y="1944590"/>
                  <a:pt x="779027" y="2072299"/>
                  <a:pt x="761148" y="2181278"/>
                </a:cubicBezTo>
                <a:cubicBezTo>
                  <a:pt x="743269" y="2290257"/>
                  <a:pt x="715173" y="2396681"/>
                  <a:pt x="679414" y="2508214"/>
                </a:cubicBezTo>
                <a:cubicBezTo>
                  <a:pt x="643655" y="2619747"/>
                  <a:pt x="599382" y="2729578"/>
                  <a:pt x="546596" y="2850476"/>
                </a:cubicBezTo>
                <a:cubicBezTo>
                  <a:pt x="493810" y="2971374"/>
                  <a:pt x="422293" y="3111854"/>
                  <a:pt x="362695" y="3233604"/>
                </a:cubicBezTo>
                <a:cubicBezTo>
                  <a:pt x="303097" y="3355354"/>
                  <a:pt x="246053" y="3468164"/>
                  <a:pt x="189010" y="3580974"/>
                </a:cubicBezTo>
              </a:path>
            </a:pathLst>
          </a:custGeom>
          <a:noFill/>
          <a:ln w="25400">
            <a:solidFill>
              <a:schemeClr val="accent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12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xit" presetSubtype="0" fill="hold" grpId="0" nodeType="afterEffect">
                                  <p:stCondLst>
                                    <p:cond delay="0"/>
                                  </p:stCondLst>
                                  <p:childTnLst>
                                    <p:animEffect transition="out" filter="fade">
                                      <p:cBhvr>
                                        <p:cTn id="6" dur="1000"/>
                                        <p:tgtEl>
                                          <p:spTgt spid="11"/>
                                        </p:tgtEl>
                                      </p:cBhvr>
                                    </p:animEffect>
                                    <p:anim calcmode="lin" valueType="num">
                                      <p:cBhvr>
                                        <p:cTn id="7" dur="1000"/>
                                        <p:tgtEl>
                                          <p:spTgt spid="11"/>
                                        </p:tgtEl>
                                        <p:attrNameLst>
                                          <p:attrName>ppt_x</p:attrName>
                                        </p:attrNameLst>
                                      </p:cBhvr>
                                      <p:tavLst>
                                        <p:tav tm="0">
                                          <p:val>
                                            <p:strVal val="ppt_x"/>
                                          </p:val>
                                        </p:tav>
                                        <p:tav tm="100000">
                                          <p:val>
                                            <p:strVal val="ppt_x"/>
                                          </p:val>
                                        </p:tav>
                                      </p:tavLst>
                                    </p:anim>
                                    <p:anim calcmode="lin" valueType="num">
                                      <p:cBhvr>
                                        <p:cTn id="8" dur="100" decel="100000"/>
                                        <p:tgtEl>
                                          <p:spTgt spid="11"/>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11"/>
                                        </p:tgtEl>
                                        <p:attrNameLst>
                                          <p:attrName>ppt_y</p:attrName>
                                        </p:attrNameLst>
                                      </p:cBhvr>
                                      <p:tavLst>
                                        <p:tav tm="0">
                                          <p:val>
                                            <p:strVal val="ppt_y"/>
                                          </p:val>
                                        </p:tav>
                                        <p:tav tm="100000">
                                          <p:val>
                                            <p:strVal val="ppt_y+1"/>
                                          </p:val>
                                        </p:tav>
                                      </p:tavLst>
                                    </p:anim>
                                    <p:set>
                                      <p:cBhvr>
                                        <p:cTn id="10" dur="1" fill="hold">
                                          <p:stCondLst>
                                            <p:cond delay="999"/>
                                          </p:stCondLst>
                                        </p:cTn>
                                        <p:tgtEl>
                                          <p:spTgt spid="11"/>
                                        </p:tgtEl>
                                        <p:attrNameLst>
                                          <p:attrName>style.visibility</p:attrName>
                                        </p:attrNameLst>
                                      </p:cBhvr>
                                      <p:to>
                                        <p:strVal val="hidden"/>
                                      </p:to>
                                    </p:se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wipe(left)">
                                      <p:cBhvr>
                                        <p:cTn id="14" dur="500"/>
                                        <p:tgtEl>
                                          <p:spTgt spid="45"/>
                                        </p:tgtEl>
                                      </p:cBhvr>
                                    </p:animEffect>
                                  </p:childTnLst>
                                </p:cTn>
                              </p:par>
                              <p:par>
                                <p:cTn id="15" presetID="22" presetClass="entr" presetSubtype="8" fill="hold" nodeType="withEffect">
                                  <p:stCondLst>
                                    <p:cond delay="100"/>
                                  </p:stCondLst>
                                  <p:childTnLst>
                                    <p:set>
                                      <p:cBhvr>
                                        <p:cTn id="16" dur="1" fill="hold">
                                          <p:stCondLst>
                                            <p:cond delay="0"/>
                                          </p:stCondLst>
                                        </p:cTn>
                                        <p:tgtEl>
                                          <p:spTgt spid="90"/>
                                        </p:tgtEl>
                                        <p:attrNameLst>
                                          <p:attrName>style.visibility</p:attrName>
                                        </p:attrNameLst>
                                      </p:cBhvr>
                                      <p:to>
                                        <p:strVal val="visible"/>
                                      </p:to>
                                    </p:set>
                                    <p:animEffect transition="in" filter="wipe(left)">
                                      <p:cBhvr>
                                        <p:cTn id="17" dur="500"/>
                                        <p:tgtEl>
                                          <p:spTgt spid="90"/>
                                        </p:tgtEl>
                                      </p:cBhvr>
                                    </p:animEffect>
                                  </p:childTnLst>
                                </p:cTn>
                              </p:par>
                              <p:par>
                                <p:cTn id="18" presetID="22" presetClass="entr" presetSubtype="8" fill="hold" nodeType="withEffect">
                                  <p:stCondLst>
                                    <p:cond delay="500"/>
                                  </p:stCondLst>
                                  <p:childTnLst>
                                    <p:set>
                                      <p:cBhvr>
                                        <p:cTn id="19" dur="1" fill="hold">
                                          <p:stCondLst>
                                            <p:cond delay="0"/>
                                          </p:stCondLst>
                                        </p:cTn>
                                        <p:tgtEl>
                                          <p:spTgt spid="49"/>
                                        </p:tgtEl>
                                        <p:attrNameLst>
                                          <p:attrName>style.visibility</p:attrName>
                                        </p:attrNameLst>
                                      </p:cBhvr>
                                      <p:to>
                                        <p:strVal val="visible"/>
                                      </p:to>
                                    </p:set>
                                    <p:animEffect transition="in" filter="wipe(left)">
                                      <p:cBhvr>
                                        <p:cTn id="20" dur="500"/>
                                        <p:tgtEl>
                                          <p:spTgt spid="49"/>
                                        </p:tgtEl>
                                      </p:cBhvr>
                                    </p:animEffect>
                                  </p:childTnLst>
                                </p:cTn>
                              </p:par>
                              <p:par>
                                <p:cTn id="21" presetID="22" presetClass="entr" presetSubtype="8" fill="hold" nodeType="withEffect">
                                  <p:stCondLst>
                                    <p:cond delay="300"/>
                                  </p:stCondLst>
                                  <p:childTnLst>
                                    <p:set>
                                      <p:cBhvr>
                                        <p:cTn id="22" dur="1" fill="hold">
                                          <p:stCondLst>
                                            <p:cond delay="0"/>
                                          </p:stCondLst>
                                        </p:cTn>
                                        <p:tgtEl>
                                          <p:spTgt spid="50"/>
                                        </p:tgtEl>
                                        <p:attrNameLst>
                                          <p:attrName>style.visibility</p:attrName>
                                        </p:attrNameLst>
                                      </p:cBhvr>
                                      <p:to>
                                        <p:strVal val="visible"/>
                                      </p:to>
                                    </p:set>
                                    <p:animEffect transition="in" filter="wipe(left)">
                                      <p:cBhvr>
                                        <p:cTn id="23" dur="500"/>
                                        <p:tgtEl>
                                          <p:spTgt spid="50"/>
                                        </p:tgtEl>
                                      </p:cBhvr>
                                    </p:animEffect>
                                  </p:childTnLst>
                                </p:cTn>
                              </p:par>
                              <p:par>
                                <p:cTn id="24" presetID="22" presetClass="entr" presetSubtype="8" fill="hold" nodeType="withEffect">
                                  <p:stCondLst>
                                    <p:cond delay="500"/>
                                  </p:stCondLst>
                                  <p:childTnLst>
                                    <p:set>
                                      <p:cBhvr>
                                        <p:cTn id="25" dur="1" fill="hold">
                                          <p:stCondLst>
                                            <p:cond delay="0"/>
                                          </p:stCondLst>
                                        </p:cTn>
                                        <p:tgtEl>
                                          <p:spTgt spid="46"/>
                                        </p:tgtEl>
                                        <p:attrNameLst>
                                          <p:attrName>style.visibility</p:attrName>
                                        </p:attrNameLst>
                                      </p:cBhvr>
                                      <p:to>
                                        <p:strVal val="visible"/>
                                      </p:to>
                                    </p:set>
                                    <p:animEffect transition="in" filter="wipe(left)">
                                      <p:cBhvr>
                                        <p:cTn id="26" dur="500"/>
                                        <p:tgtEl>
                                          <p:spTgt spid="46"/>
                                        </p:tgtEl>
                                      </p:cBhvr>
                                    </p:animEffect>
                                  </p:childTnLst>
                                </p:cTn>
                              </p:par>
                              <p:par>
                                <p:cTn id="27" presetID="22" presetClass="entr" presetSubtype="8" fill="hold" nodeType="withEffect">
                                  <p:stCondLst>
                                    <p:cond delay="600"/>
                                  </p:stCondLst>
                                  <p:childTnLst>
                                    <p:set>
                                      <p:cBhvr>
                                        <p:cTn id="28" dur="1" fill="hold">
                                          <p:stCondLst>
                                            <p:cond delay="0"/>
                                          </p:stCondLst>
                                        </p:cTn>
                                        <p:tgtEl>
                                          <p:spTgt spid="94"/>
                                        </p:tgtEl>
                                        <p:attrNameLst>
                                          <p:attrName>style.visibility</p:attrName>
                                        </p:attrNameLst>
                                      </p:cBhvr>
                                      <p:to>
                                        <p:strVal val="visible"/>
                                      </p:to>
                                    </p:set>
                                    <p:animEffect transition="in" filter="wipe(left)">
                                      <p:cBhvr>
                                        <p:cTn id="29" dur="500"/>
                                        <p:tgtEl>
                                          <p:spTgt spid="94"/>
                                        </p:tgtEl>
                                      </p:cBhvr>
                                    </p:animEffect>
                                  </p:childTnLst>
                                </p:cTn>
                              </p:par>
                              <p:par>
                                <p:cTn id="30" presetID="22" presetClass="entr" presetSubtype="8" fill="hold" nodeType="withEffect">
                                  <p:stCondLst>
                                    <p:cond delay="700"/>
                                  </p:stCondLst>
                                  <p:childTnLst>
                                    <p:set>
                                      <p:cBhvr>
                                        <p:cTn id="31" dur="1" fill="hold">
                                          <p:stCondLst>
                                            <p:cond delay="0"/>
                                          </p:stCondLst>
                                        </p:cTn>
                                        <p:tgtEl>
                                          <p:spTgt spid="95"/>
                                        </p:tgtEl>
                                        <p:attrNameLst>
                                          <p:attrName>style.visibility</p:attrName>
                                        </p:attrNameLst>
                                      </p:cBhvr>
                                      <p:to>
                                        <p:strVal val="visible"/>
                                      </p:to>
                                    </p:set>
                                    <p:animEffect transition="in" filter="wipe(left)">
                                      <p:cBhvr>
                                        <p:cTn id="32" dur="500"/>
                                        <p:tgtEl>
                                          <p:spTgt spid="95"/>
                                        </p:tgtEl>
                                      </p:cBhvr>
                                    </p:animEffect>
                                  </p:childTnLst>
                                </p:cTn>
                              </p:par>
                              <p:par>
                                <p:cTn id="33" presetID="22" presetClass="entr" presetSubtype="8" fill="hold" nodeType="withEffect">
                                  <p:stCondLst>
                                    <p:cond delay="800"/>
                                  </p:stCondLst>
                                  <p:childTnLst>
                                    <p:set>
                                      <p:cBhvr>
                                        <p:cTn id="34" dur="1" fill="hold">
                                          <p:stCondLst>
                                            <p:cond delay="0"/>
                                          </p:stCondLst>
                                        </p:cTn>
                                        <p:tgtEl>
                                          <p:spTgt spid="93"/>
                                        </p:tgtEl>
                                        <p:attrNameLst>
                                          <p:attrName>style.visibility</p:attrName>
                                        </p:attrNameLst>
                                      </p:cBhvr>
                                      <p:to>
                                        <p:strVal val="visible"/>
                                      </p:to>
                                    </p:set>
                                    <p:animEffect transition="in" filter="wipe(left)">
                                      <p:cBhvr>
                                        <p:cTn id="35" dur="500"/>
                                        <p:tgtEl>
                                          <p:spTgt spid="93"/>
                                        </p:tgtEl>
                                      </p:cBhvr>
                                    </p:animEffect>
                                  </p:childTnLst>
                                </p:cTn>
                              </p:par>
                            </p:childTnLst>
                          </p:cTn>
                        </p:par>
                        <p:par>
                          <p:cTn id="36" fill="hold">
                            <p:stCondLst>
                              <p:cond delay="2300"/>
                            </p:stCondLst>
                            <p:childTnLst>
                              <p:par>
                                <p:cTn id="37" presetID="22" presetClass="entr" presetSubtype="4" fill="hold" grpId="0" nodeType="after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down)">
                                      <p:cBhvr>
                                        <p:cTn id="39" dur="2000"/>
                                        <p:tgtEl>
                                          <p:spTgt spid="58"/>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wipe(up)">
                                      <p:cBhvr>
                                        <p:cTn id="42" dur="2000"/>
                                        <p:tgtEl>
                                          <p:spTgt spid="47"/>
                                        </p:tgtEl>
                                      </p:cBhvr>
                                    </p:animEffect>
                                  </p:childTnLst>
                                </p:cTn>
                              </p:par>
                              <p:par>
                                <p:cTn id="43" presetID="6" presetClass="entr" presetSubtype="32" fill="hold" grpId="0" nodeType="withEffect">
                                  <p:stCondLst>
                                    <p:cond delay="400"/>
                                  </p:stCondLst>
                                  <p:childTnLst>
                                    <p:set>
                                      <p:cBhvr>
                                        <p:cTn id="44" dur="1" fill="hold">
                                          <p:stCondLst>
                                            <p:cond delay="0"/>
                                          </p:stCondLst>
                                        </p:cTn>
                                        <p:tgtEl>
                                          <p:spTgt spid="59"/>
                                        </p:tgtEl>
                                        <p:attrNameLst>
                                          <p:attrName>style.visibility</p:attrName>
                                        </p:attrNameLst>
                                      </p:cBhvr>
                                      <p:to>
                                        <p:strVal val="visible"/>
                                      </p:to>
                                    </p:set>
                                    <p:animEffect transition="in" filter="circle(out)">
                                      <p:cBhvr>
                                        <p:cTn id="45"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7" grpId="0" animBg="1"/>
      <p:bldP spid="58" grpId="0" animBg="1"/>
      <p:bldP spid="5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9BE2B-D541-7A40-B3A6-87BAF7A19FAC}"/>
              </a:ext>
            </a:extLst>
          </p:cNvPr>
          <p:cNvSpPr>
            <a:spLocks noGrp="1"/>
          </p:cNvSpPr>
          <p:nvPr>
            <p:ph type="sldNum" sz="quarter" idx="12"/>
          </p:nvPr>
        </p:nvSpPr>
        <p:spPr/>
        <p:txBody>
          <a:bodyPr/>
          <a:lstStyle/>
          <a:p>
            <a:fld id="{1744BE55-CFB6-3249-9653-5A6C656DA5B0}" type="slidenum">
              <a:rPr lang="en-US" smtClean="0"/>
              <a:pPr/>
              <a:t>11</a:t>
            </a:fld>
            <a:endParaRPr lang="en-US"/>
          </a:p>
        </p:txBody>
      </p:sp>
      <p:pic>
        <p:nvPicPr>
          <p:cNvPr id="18" name="Picture 17">
            <a:extLst>
              <a:ext uri="{FF2B5EF4-FFF2-40B4-BE49-F238E27FC236}">
                <a16:creationId xmlns:a16="http://schemas.microsoft.com/office/drawing/2014/main" id="{F1FB8396-9505-D543-B87D-E9619FD07B80}"/>
              </a:ext>
            </a:extLst>
          </p:cNvPr>
          <p:cNvPicPr>
            <a:picLocks noChangeAspect="1"/>
          </p:cNvPicPr>
          <p:nvPr/>
        </p:nvPicPr>
        <p:blipFill rotWithShape="1">
          <a:blip r:embed="rId3"/>
          <a:srcRect l="18285"/>
          <a:stretch/>
        </p:blipFill>
        <p:spPr>
          <a:xfrm>
            <a:off x="501805" y="1084220"/>
            <a:ext cx="2242619" cy="4379877"/>
          </a:xfrm>
          <a:prstGeom prst="rect">
            <a:avLst/>
          </a:prstGeom>
        </p:spPr>
      </p:pic>
      <p:grpSp>
        <p:nvGrpSpPr>
          <p:cNvPr id="40" name="Group 39">
            <a:extLst>
              <a:ext uri="{FF2B5EF4-FFF2-40B4-BE49-F238E27FC236}">
                <a16:creationId xmlns:a16="http://schemas.microsoft.com/office/drawing/2014/main" id="{2924DDF0-6BEF-B64E-A39A-DFDD11C7603F}"/>
              </a:ext>
            </a:extLst>
          </p:cNvPr>
          <p:cNvGrpSpPr/>
          <p:nvPr/>
        </p:nvGrpSpPr>
        <p:grpSpPr>
          <a:xfrm>
            <a:off x="5476191" y="1447774"/>
            <a:ext cx="1179896" cy="3707639"/>
            <a:chOff x="5621154" y="1208027"/>
            <a:chExt cx="1179896" cy="3707639"/>
          </a:xfrm>
        </p:grpSpPr>
        <p:cxnSp>
          <p:nvCxnSpPr>
            <p:cNvPr id="41" name="Straight Arrow Connector 40">
              <a:extLst>
                <a:ext uri="{FF2B5EF4-FFF2-40B4-BE49-F238E27FC236}">
                  <a16:creationId xmlns:a16="http://schemas.microsoft.com/office/drawing/2014/main" id="{52006045-0113-0647-9E6D-F9D70ACB776A}"/>
                </a:ext>
              </a:extLst>
            </p:cNvPr>
            <p:cNvCxnSpPr/>
            <p:nvPr/>
          </p:nvCxnSpPr>
          <p:spPr>
            <a:xfrm flipV="1">
              <a:off x="5707781" y="1208027"/>
              <a:ext cx="0" cy="3707639"/>
            </a:xfrm>
            <a:prstGeom prst="straightConnector1">
              <a:avLst/>
            </a:prstGeom>
            <a:ln>
              <a:solidFill>
                <a:srgbClr val="FFC000"/>
              </a:solidFill>
              <a:tailEnd type="stealth" w="lg" len="lg"/>
            </a:ln>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2AA59C46-6C03-DC49-BDE9-C67CB475503C}"/>
                </a:ext>
              </a:extLst>
            </p:cNvPr>
            <p:cNvCxnSpPr>
              <a:cxnSpLocks/>
            </p:cNvCxnSpPr>
            <p:nvPr/>
          </p:nvCxnSpPr>
          <p:spPr>
            <a:xfrm flipV="1">
              <a:off x="5621154" y="3195587"/>
              <a:ext cx="1179896" cy="1"/>
            </a:xfrm>
            <a:prstGeom prst="straightConnector1">
              <a:avLst/>
            </a:prstGeom>
            <a:ln>
              <a:solidFill>
                <a:srgbClr val="FFC000"/>
              </a:solidFill>
              <a:tailEnd type="stealth" w="lg" len="lg"/>
            </a:ln>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43" name="Group 42">
            <a:extLst>
              <a:ext uri="{FF2B5EF4-FFF2-40B4-BE49-F238E27FC236}">
                <a16:creationId xmlns:a16="http://schemas.microsoft.com/office/drawing/2014/main" id="{7BCC5A42-14F3-464E-AD60-3212B60C676C}"/>
              </a:ext>
            </a:extLst>
          </p:cNvPr>
          <p:cNvGrpSpPr/>
          <p:nvPr/>
        </p:nvGrpSpPr>
        <p:grpSpPr>
          <a:xfrm>
            <a:off x="7019677" y="1447774"/>
            <a:ext cx="1179896" cy="3707639"/>
            <a:chOff x="7198093" y="1208027"/>
            <a:chExt cx="1179896" cy="3707639"/>
          </a:xfrm>
        </p:grpSpPr>
        <p:cxnSp>
          <p:nvCxnSpPr>
            <p:cNvPr id="44" name="Straight Arrow Connector 43">
              <a:extLst>
                <a:ext uri="{FF2B5EF4-FFF2-40B4-BE49-F238E27FC236}">
                  <a16:creationId xmlns:a16="http://schemas.microsoft.com/office/drawing/2014/main" id="{6A170A76-E747-0242-B586-408C77F7304D}"/>
                </a:ext>
              </a:extLst>
            </p:cNvPr>
            <p:cNvCxnSpPr/>
            <p:nvPr/>
          </p:nvCxnSpPr>
          <p:spPr>
            <a:xfrm flipV="1">
              <a:off x="7198093" y="1208027"/>
              <a:ext cx="0" cy="3707639"/>
            </a:xfrm>
            <a:prstGeom prst="straightConnector1">
              <a:avLst/>
            </a:prstGeom>
            <a:ln>
              <a:solidFill>
                <a:srgbClr val="FFC000"/>
              </a:solidFill>
              <a:tailEnd type="stealth" w="lg" len="lg"/>
            </a:ln>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CF9648B8-905C-554C-87E9-7F97FCA367C2}"/>
                </a:ext>
              </a:extLst>
            </p:cNvPr>
            <p:cNvCxnSpPr>
              <a:cxnSpLocks/>
            </p:cNvCxnSpPr>
            <p:nvPr/>
          </p:nvCxnSpPr>
          <p:spPr>
            <a:xfrm flipV="1">
              <a:off x="7198093" y="3171917"/>
              <a:ext cx="1179896" cy="1"/>
            </a:xfrm>
            <a:prstGeom prst="straightConnector1">
              <a:avLst/>
            </a:prstGeom>
            <a:ln>
              <a:solidFill>
                <a:srgbClr val="FFC000"/>
              </a:solidFill>
              <a:tailEnd type="stealth" w="lg" len="lg"/>
            </a:ln>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grpSp>
      <p:sp>
        <p:nvSpPr>
          <p:cNvPr id="47" name="Freeform 46">
            <a:extLst>
              <a:ext uri="{FF2B5EF4-FFF2-40B4-BE49-F238E27FC236}">
                <a16:creationId xmlns:a16="http://schemas.microsoft.com/office/drawing/2014/main" id="{FEEF44A3-D837-9C47-B9DC-E408F46B0FCE}"/>
              </a:ext>
            </a:extLst>
          </p:cNvPr>
          <p:cNvSpPr/>
          <p:nvPr/>
        </p:nvSpPr>
        <p:spPr>
          <a:xfrm>
            <a:off x="5690410" y="1679486"/>
            <a:ext cx="501069" cy="3489973"/>
          </a:xfrm>
          <a:custGeom>
            <a:avLst/>
            <a:gdLst>
              <a:gd name="connsiteX0" fmla="*/ 113813 w 2099136"/>
              <a:gd name="connsiteY0" fmla="*/ 0 h 3248912"/>
              <a:gd name="connsiteX1" fmla="*/ 233282 w 2099136"/>
              <a:gd name="connsiteY1" fmla="*/ 252724 h 3248912"/>
              <a:gd name="connsiteX2" fmla="*/ 398701 w 2099136"/>
              <a:gd name="connsiteY2" fmla="*/ 537612 h 3248912"/>
              <a:gd name="connsiteX3" fmla="*/ 513576 w 2099136"/>
              <a:gd name="connsiteY3" fmla="*/ 762766 h 3248912"/>
              <a:gd name="connsiteX4" fmla="*/ 600880 w 2099136"/>
              <a:gd name="connsiteY4" fmla="*/ 1006300 h 3248912"/>
              <a:gd name="connsiteX5" fmla="*/ 614665 w 2099136"/>
              <a:gd name="connsiteY5" fmla="*/ 1222264 h 3248912"/>
              <a:gd name="connsiteX6" fmla="*/ 600880 w 2099136"/>
              <a:gd name="connsiteY6" fmla="*/ 1369303 h 3248912"/>
              <a:gd name="connsiteX7" fmla="*/ 568715 w 2099136"/>
              <a:gd name="connsiteY7" fmla="*/ 1520937 h 3248912"/>
              <a:gd name="connsiteX8" fmla="*/ 481411 w 2099136"/>
              <a:gd name="connsiteY8" fmla="*/ 1732306 h 3248912"/>
              <a:gd name="connsiteX9" fmla="*/ 375727 w 2099136"/>
              <a:gd name="connsiteY9" fmla="*/ 2003409 h 3248912"/>
              <a:gd name="connsiteX10" fmla="*/ 297612 w 2099136"/>
              <a:gd name="connsiteY10" fmla="*/ 2233158 h 3248912"/>
              <a:gd name="connsiteX11" fmla="*/ 219497 w 2099136"/>
              <a:gd name="connsiteY11" fmla="*/ 2545616 h 3248912"/>
              <a:gd name="connsiteX12" fmla="*/ 168953 w 2099136"/>
              <a:gd name="connsiteY12" fmla="*/ 2871859 h 3248912"/>
              <a:gd name="connsiteX13" fmla="*/ 132193 w 2099136"/>
              <a:gd name="connsiteY13" fmla="*/ 3244052 h 3248912"/>
              <a:gd name="connsiteX14" fmla="*/ 2034512 w 2099136"/>
              <a:gd name="connsiteY14" fmla="*/ 2591566 h 3248912"/>
              <a:gd name="connsiteX15" fmla="*/ 1469331 w 2099136"/>
              <a:gd name="connsiteY15" fmla="*/ 2982139 h 3248912"/>
              <a:gd name="connsiteX0" fmla="*/ 113813 w 2034512"/>
              <a:gd name="connsiteY0" fmla="*/ 0 h 3248912"/>
              <a:gd name="connsiteX1" fmla="*/ 233282 w 2034512"/>
              <a:gd name="connsiteY1" fmla="*/ 252724 h 3248912"/>
              <a:gd name="connsiteX2" fmla="*/ 398701 w 2034512"/>
              <a:gd name="connsiteY2" fmla="*/ 537612 h 3248912"/>
              <a:gd name="connsiteX3" fmla="*/ 513576 w 2034512"/>
              <a:gd name="connsiteY3" fmla="*/ 762766 h 3248912"/>
              <a:gd name="connsiteX4" fmla="*/ 600880 w 2034512"/>
              <a:gd name="connsiteY4" fmla="*/ 1006300 h 3248912"/>
              <a:gd name="connsiteX5" fmla="*/ 614665 w 2034512"/>
              <a:gd name="connsiteY5" fmla="*/ 1222264 h 3248912"/>
              <a:gd name="connsiteX6" fmla="*/ 600880 w 2034512"/>
              <a:gd name="connsiteY6" fmla="*/ 1369303 h 3248912"/>
              <a:gd name="connsiteX7" fmla="*/ 568715 w 2034512"/>
              <a:gd name="connsiteY7" fmla="*/ 1520937 h 3248912"/>
              <a:gd name="connsiteX8" fmla="*/ 481411 w 2034512"/>
              <a:gd name="connsiteY8" fmla="*/ 1732306 h 3248912"/>
              <a:gd name="connsiteX9" fmla="*/ 375727 w 2034512"/>
              <a:gd name="connsiteY9" fmla="*/ 2003409 h 3248912"/>
              <a:gd name="connsiteX10" fmla="*/ 297612 w 2034512"/>
              <a:gd name="connsiteY10" fmla="*/ 2233158 h 3248912"/>
              <a:gd name="connsiteX11" fmla="*/ 219497 w 2034512"/>
              <a:gd name="connsiteY11" fmla="*/ 2545616 h 3248912"/>
              <a:gd name="connsiteX12" fmla="*/ 168953 w 2034512"/>
              <a:gd name="connsiteY12" fmla="*/ 2871859 h 3248912"/>
              <a:gd name="connsiteX13" fmla="*/ 132193 w 2034512"/>
              <a:gd name="connsiteY13" fmla="*/ 3244052 h 3248912"/>
              <a:gd name="connsiteX14" fmla="*/ 2034512 w 2034512"/>
              <a:gd name="connsiteY14" fmla="*/ 2591566 h 3248912"/>
              <a:gd name="connsiteX0" fmla="*/ 113813 w 614882"/>
              <a:gd name="connsiteY0" fmla="*/ 0 h 3248912"/>
              <a:gd name="connsiteX1" fmla="*/ 233282 w 614882"/>
              <a:gd name="connsiteY1" fmla="*/ 252724 h 3248912"/>
              <a:gd name="connsiteX2" fmla="*/ 398701 w 614882"/>
              <a:gd name="connsiteY2" fmla="*/ 537612 h 3248912"/>
              <a:gd name="connsiteX3" fmla="*/ 513576 w 614882"/>
              <a:gd name="connsiteY3" fmla="*/ 762766 h 3248912"/>
              <a:gd name="connsiteX4" fmla="*/ 600880 w 614882"/>
              <a:gd name="connsiteY4" fmla="*/ 1006300 h 3248912"/>
              <a:gd name="connsiteX5" fmla="*/ 614665 w 614882"/>
              <a:gd name="connsiteY5" fmla="*/ 1222264 h 3248912"/>
              <a:gd name="connsiteX6" fmla="*/ 600880 w 614882"/>
              <a:gd name="connsiteY6" fmla="*/ 1369303 h 3248912"/>
              <a:gd name="connsiteX7" fmla="*/ 568715 w 614882"/>
              <a:gd name="connsiteY7" fmla="*/ 1520937 h 3248912"/>
              <a:gd name="connsiteX8" fmla="*/ 481411 w 614882"/>
              <a:gd name="connsiteY8" fmla="*/ 1732306 h 3248912"/>
              <a:gd name="connsiteX9" fmla="*/ 375727 w 614882"/>
              <a:gd name="connsiteY9" fmla="*/ 2003409 h 3248912"/>
              <a:gd name="connsiteX10" fmla="*/ 297612 w 614882"/>
              <a:gd name="connsiteY10" fmla="*/ 2233158 h 3248912"/>
              <a:gd name="connsiteX11" fmla="*/ 219497 w 614882"/>
              <a:gd name="connsiteY11" fmla="*/ 2545616 h 3248912"/>
              <a:gd name="connsiteX12" fmla="*/ 168953 w 614882"/>
              <a:gd name="connsiteY12" fmla="*/ 2871859 h 3248912"/>
              <a:gd name="connsiteX13" fmla="*/ 132193 w 614882"/>
              <a:gd name="connsiteY13" fmla="*/ 3244052 h 3248912"/>
              <a:gd name="connsiteX0" fmla="*/ 0 w 501069"/>
              <a:gd name="connsiteY0" fmla="*/ 0 h 2871859"/>
              <a:gd name="connsiteX1" fmla="*/ 119469 w 501069"/>
              <a:gd name="connsiteY1" fmla="*/ 252724 h 2871859"/>
              <a:gd name="connsiteX2" fmla="*/ 284888 w 501069"/>
              <a:gd name="connsiteY2" fmla="*/ 537612 h 2871859"/>
              <a:gd name="connsiteX3" fmla="*/ 399763 w 501069"/>
              <a:gd name="connsiteY3" fmla="*/ 762766 h 2871859"/>
              <a:gd name="connsiteX4" fmla="*/ 487067 w 501069"/>
              <a:gd name="connsiteY4" fmla="*/ 1006300 h 2871859"/>
              <a:gd name="connsiteX5" fmla="*/ 500852 w 501069"/>
              <a:gd name="connsiteY5" fmla="*/ 1222264 h 2871859"/>
              <a:gd name="connsiteX6" fmla="*/ 487067 w 501069"/>
              <a:gd name="connsiteY6" fmla="*/ 1369303 h 2871859"/>
              <a:gd name="connsiteX7" fmla="*/ 454902 w 501069"/>
              <a:gd name="connsiteY7" fmla="*/ 1520937 h 2871859"/>
              <a:gd name="connsiteX8" fmla="*/ 367598 w 501069"/>
              <a:gd name="connsiteY8" fmla="*/ 1732306 h 2871859"/>
              <a:gd name="connsiteX9" fmla="*/ 261914 w 501069"/>
              <a:gd name="connsiteY9" fmla="*/ 2003409 h 2871859"/>
              <a:gd name="connsiteX10" fmla="*/ 183799 w 501069"/>
              <a:gd name="connsiteY10" fmla="*/ 2233158 h 2871859"/>
              <a:gd name="connsiteX11" fmla="*/ 105684 w 501069"/>
              <a:gd name="connsiteY11" fmla="*/ 2545616 h 2871859"/>
              <a:gd name="connsiteX12" fmla="*/ 55140 w 501069"/>
              <a:gd name="connsiteY12" fmla="*/ 2871859 h 2871859"/>
              <a:gd name="connsiteX0" fmla="*/ 0 w 501069"/>
              <a:gd name="connsiteY0" fmla="*/ 0 h 3489973"/>
              <a:gd name="connsiteX1" fmla="*/ 119469 w 501069"/>
              <a:gd name="connsiteY1" fmla="*/ 252724 h 3489973"/>
              <a:gd name="connsiteX2" fmla="*/ 284888 w 501069"/>
              <a:gd name="connsiteY2" fmla="*/ 537612 h 3489973"/>
              <a:gd name="connsiteX3" fmla="*/ 399763 w 501069"/>
              <a:gd name="connsiteY3" fmla="*/ 762766 h 3489973"/>
              <a:gd name="connsiteX4" fmla="*/ 487067 w 501069"/>
              <a:gd name="connsiteY4" fmla="*/ 1006300 h 3489973"/>
              <a:gd name="connsiteX5" fmla="*/ 500852 w 501069"/>
              <a:gd name="connsiteY5" fmla="*/ 1222264 h 3489973"/>
              <a:gd name="connsiteX6" fmla="*/ 487067 w 501069"/>
              <a:gd name="connsiteY6" fmla="*/ 1369303 h 3489973"/>
              <a:gd name="connsiteX7" fmla="*/ 454902 w 501069"/>
              <a:gd name="connsiteY7" fmla="*/ 1520937 h 3489973"/>
              <a:gd name="connsiteX8" fmla="*/ 367598 w 501069"/>
              <a:gd name="connsiteY8" fmla="*/ 1732306 h 3489973"/>
              <a:gd name="connsiteX9" fmla="*/ 261914 w 501069"/>
              <a:gd name="connsiteY9" fmla="*/ 2003409 h 3489973"/>
              <a:gd name="connsiteX10" fmla="*/ 183799 w 501069"/>
              <a:gd name="connsiteY10" fmla="*/ 2233158 h 3489973"/>
              <a:gd name="connsiteX11" fmla="*/ 105684 w 501069"/>
              <a:gd name="connsiteY11" fmla="*/ 2545616 h 3489973"/>
              <a:gd name="connsiteX12" fmla="*/ 19382 w 501069"/>
              <a:gd name="connsiteY12" fmla="*/ 3489973 h 3489973"/>
              <a:gd name="connsiteX0" fmla="*/ 0 w 501069"/>
              <a:gd name="connsiteY0" fmla="*/ 0 h 3489973"/>
              <a:gd name="connsiteX1" fmla="*/ 119469 w 501069"/>
              <a:gd name="connsiteY1" fmla="*/ 252724 h 3489973"/>
              <a:gd name="connsiteX2" fmla="*/ 284888 w 501069"/>
              <a:gd name="connsiteY2" fmla="*/ 537612 h 3489973"/>
              <a:gd name="connsiteX3" fmla="*/ 399763 w 501069"/>
              <a:gd name="connsiteY3" fmla="*/ 762766 h 3489973"/>
              <a:gd name="connsiteX4" fmla="*/ 487067 w 501069"/>
              <a:gd name="connsiteY4" fmla="*/ 1006300 h 3489973"/>
              <a:gd name="connsiteX5" fmla="*/ 500852 w 501069"/>
              <a:gd name="connsiteY5" fmla="*/ 1222264 h 3489973"/>
              <a:gd name="connsiteX6" fmla="*/ 487067 w 501069"/>
              <a:gd name="connsiteY6" fmla="*/ 1369303 h 3489973"/>
              <a:gd name="connsiteX7" fmla="*/ 454902 w 501069"/>
              <a:gd name="connsiteY7" fmla="*/ 1520937 h 3489973"/>
              <a:gd name="connsiteX8" fmla="*/ 367598 w 501069"/>
              <a:gd name="connsiteY8" fmla="*/ 1732306 h 3489973"/>
              <a:gd name="connsiteX9" fmla="*/ 261914 w 501069"/>
              <a:gd name="connsiteY9" fmla="*/ 2003409 h 3489973"/>
              <a:gd name="connsiteX10" fmla="*/ 183799 w 501069"/>
              <a:gd name="connsiteY10" fmla="*/ 2233158 h 3489973"/>
              <a:gd name="connsiteX11" fmla="*/ 105684 w 501069"/>
              <a:gd name="connsiteY11" fmla="*/ 2545616 h 3489973"/>
              <a:gd name="connsiteX12" fmla="*/ 57219 w 501069"/>
              <a:gd name="connsiteY12" fmla="*/ 2984604 h 3489973"/>
              <a:gd name="connsiteX13" fmla="*/ 19382 w 501069"/>
              <a:gd name="connsiteY13" fmla="*/ 3489973 h 3489973"/>
              <a:gd name="connsiteX0" fmla="*/ 0 w 501069"/>
              <a:gd name="connsiteY0" fmla="*/ 0 h 3489973"/>
              <a:gd name="connsiteX1" fmla="*/ 119469 w 501069"/>
              <a:gd name="connsiteY1" fmla="*/ 252724 h 3489973"/>
              <a:gd name="connsiteX2" fmla="*/ 284888 w 501069"/>
              <a:gd name="connsiteY2" fmla="*/ 537612 h 3489973"/>
              <a:gd name="connsiteX3" fmla="*/ 399763 w 501069"/>
              <a:gd name="connsiteY3" fmla="*/ 762766 h 3489973"/>
              <a:gd name="connsiteX4" fmla="*/ 487067 w 501069"/>
              <a:gd name="connsiteY4" fmla="*/ 1006300 h 3489973"/>
              <a:gd name="connsiteX5" fmla="*/ 500852 w 501069"/>
              <a:gd name="connsiteY5" fmla="*/ 1222264 h 3489973"/>
              <a:gd name="connsiteX6" fmla="*/ 487067 w 501069"/>
              <a:gd name="connsiteY6" fmla="*/ 1369303 h 3489973"/>
              <a:gd name="connsiteX7" fmla="*/ 454902 w 501069"/>
              <a:gd name="connsiteY7" fmla="*/ 1520937 h 3489973"/>
              <a:gd name="connsiteX8" fmla="*/ 367598 w 501069"/>
              <a:gd name="connsiteY8" fmla="*/ 1732306 h 3489973"/>
              <a:gd name="connsiteX9" fmla="*/ 261914 w 501069"/>
              <a:gd name="connsiteY9" fmla="*/ 2003409 h 3489973"/>
              <a:gd name="connsiteX10" fmla="*/ 183799 w 501069"/>
              <a:gd name="connsiteY10" fmla="*/ 2233158 h 3489973"/>
              <a:gd name="connsiteX11" fmla="*/ 105684 w 501069"/>
              <a:gd name="connsiteY11" fmla="*/ 2545616 h 3489973"/>
              <a:gd name="connsiteX12" fmla="*/ 36785 w 501069"/>
              <a:gd name="connsiteY12" fmla="*/ 2989712 h 3489973"/>
              <a:gd name="connsiteX13" fmla="*/ 19382 w 501069"/>
              <a:gd name="connsiteY13" fmla="*/ 3489973 h 348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069" h="3489973">
                <a:moveTo>
                  <a:pt x="0" y="0"/>
                </a:moveTo>
                <a:cubicBezTo>
                  <a:pt x="35994" y="81561"/>
                  <a:pt x="71988" y="163122"/>
                  <a:pt x="119469" y="252724"/>
                </a:cubicBezTo>
                <a:cubicBezTo>
                  <a:pt x="166950" y="342326"/>
                  <a:pt x="238172" y="452605"/>
                  <a:pt x="284888" y="537612"/>
                </a:cubicBezTo>
                <a:cubicBezTo>
                  <a:pt x="331604" y="622619"/>
                  <a:pt x="366067" y="684651"/>
                  <a:pt x="399763" y="762766"/>
                </a:cubicBezTo>
                <a:cubicBezTo>
                  <a:pt x="433459" y="840881"/>
                  <a:pt x="470219" y="929717"/>
                  <a:pt x="487067" y="1006300"/>
                </a:cubicBezTo>
                <a:cubicBezTo>
                  <a:pt x="503915" y="1082883"/>
                  <a:pt x="500852" y="1161764"/>
                  <a:pt x="500852" y="1222264"/>
                </a:cubicBezTo>
                <a:cubicBezTo>
                  <a:pt x="500852" y="1282764"/>
                  <a:pt x="494725" y="1319524"/>
                  <a:pt x="487067" y="1369303"/>
                </a:cubicBezTo>
                <a:cubicBezTo>
                  <a:pt x="479409" y="1419082"/>
                  <a:pt x="474813" y="1460437"/>
                  <a:pt x="454902" y="1520937"/>
                </a:cubicBezTo>
                <a:cubicBezTo>
                  <a:pt x="434991" y="1581437"/>
                  <a:pt x="399763" y="1651894"/>
                  <a:pt x="367598" y="1732306"/>
                </a:cubicBezTo>
                <a:cubicBezTo>
                  <a:pt x="335433" y="1812718"/>
                  <a:pt x="292547" y="1919934"/>
                  <a:pt x="261914" y="2003409"/>
                </a:cubicBezTo>
                <a:cubicBezTo>
                  <a:pt x="231281" y="2086884"/>
                  <a:pt x="209837" y="2142790"/>
                  <a:pt x="183799" y="2233158"/>
                </a:cubicBezTo>
                <a:cubicBezTo>
                  <a:pt x="157761" y="2323526"/>
                  <a:pt x="130186" y="2419524"/>
                  <a:pt x="105684" y="2545616"/>
                </a:cubicBezTo>
                <a:cubicBezTo>
                  <a:pt x="81182" y="2671708"/>
                  <a:pt x="51169" y="2832319"/>
                  <a:pt x="36785" y="2989712"/>
                </a:cubicBezTo>
                <a:cubicBezTo>
                  <a:pt x="22401" y="3147105"/>
                  <a:pt x="25688" y="3405745"/>
                  <a:pt x="19382" y="3489973"/>
                </a:cubicBezTo>
              </a:path>
            </a:pathLst>
          </a:custGeom>
          <a:noFill/>
          <a:ln w="25400">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3338E4B3-6FB3-9E4A-93C0-B302641105B1}"/>
              </a:ext>
            </a:extLst>
          </p:cNvPr>
          <p:cNvGrpSpPr/>
          <p:nvPr/>
        </p:nvGrpSpPr>
        <p:grpSpPr>
          <a:xfrm>
            <a:off x="428819" y="3076449"/>
            <a:ext cx="652849" cy="912482"/>
            <a:chOff x="428819" y="3076449"/>
            <a:chExt cx="652849" cy="912482"/>
          </a:xfrm>
        </p:grpSpPr>
        <p:pic>
          <p:nvPicPr>
            <p:cNvPr id="23" name="Picture 22">
              <a:extLst>
                <a:ext uri="{FF2B5EF4-FFF2-40B4-BE49-F238E27FC236}">
                  <a16:creationId xmlns:a16="http://schemas.microsoft.com/office/drawing/2014/main" id="{B16AE0ED-0CD0-6B44-8F95-1690F7AFC1DA}"/>
                </a:ext>
              </a:extLst>
            </p:cNvPr>
            <p:cNvPicPr>
              <a:picLocks noChangeAspect="1"/>
            </p:cNvPicPr>
            <p:nvPr/>
          </p:nvPicPr>
          <p:blipFill>
            <a:blip r:embed="rId4"/>
            <a:stretch>
              <a:fillRect/>
            </a:stretch>
          </p:blipFill>
          <p:spPr>
            <a:xfrm>
              <a:off x="490654" y="3076449"/>
              <a:ext cx="483720" cy="588003"/>
            </a:xfrm>
            <a:prstGeom prst="rect">
              <a:avLst/>
            </a:prstGeom>
          </p:spPr>
        </p:pic>
        <p:sp>
          <p:nvSpPr>
            <p:cNvPr id="50" name="TextBox 49">
              <a:extLst>
                <a:ext uri="{FF2B5EF4-FFF2-40B4-BE49-F238E27FC236}">
                  <a16:creationId xmlns:a16="http://schemas.microsoft.com/office/drawing/2014/main" id="{36983513-F9D5-CE41-B82B-818E8BE4E3FF}"/>
                </a:ext>
              </a:extLst>
            </p:cNvPr>
            <p:cNvSpPr txBox="1"/>
            <p:nvPr/>
          </p:nvSpPr>
          <p:spPr>
            <a:xfrm>
              <a:off x="428819" y="3619599"/>
              <a:ext cx="652849" cy="369332"/>
            </a:xfrm>
            <a:prstGeom prst="rect">
              <a:avLst/>
            </a:prstGeom>
            <a:solidFill>
              <a:schemeClr val="tx1"/>
            </a:solidFill>
          </p:spPr>
          <p:txBody>
            <a:bodyPr wrap="square" rtlCol="0">
              <a:spAutoFit/>
            </a:bodyPr>
            <a:lstStyle/>
            <a:p>
              <a:r>
                <a:rPr lang="it-IT" dirty="0">
                  <a:solidFill>
                    <a:schemeClr val="bg1"/>
                  </a:solidFill>
                  <a:latin typeface="Oswald" pitchFamily="2" charset="77"/>
                  <a:cs typeface="Sana" pitchFamily="2" charset="-78"/>
                </a:rPr>
                <a:t>Laser</a:t>
              </a:r>
            </a:p>
          </p:txBody>
        </p:sp>
      </p:grpSp>
      <p:grpSp>
        <p:nvGrpSpPr>
          <p:cNvPr id="55" name="Group 54">
            <a:extLst>
              <a:ext uri="{FF2B5EF4-FFF2-40B4-BE49-F238E27FC236}">
                <a16:creationId xmlns:a16="http://schemas.microsoft.com/office/drawing/2014/main" id="{F07C97E0-ACC6-BD4F-8ECD-A6ED2A04D61F}"/>
              </a:ext>
            </a:extLst>
          </p:cNvPr>
          <p:cNvGrpSpPr/>
          <p:nvPr/>
        </p:nvGrpSpPr>
        <p:grpSpPr>
          <a:xfrm>
            <a:off x="2327018" y="1657249"/>
            <a:ext cx="1193122" cy="3919027"/>
            <a:chOff x="2327018" y="1657249"/>
            <a:chExt cx="1193122" cy="3919027"/>
          </a:xfrm>
        </p:grpSpPr>
        <p:grpSp>
          <p:nvGrpSpPr>
            <p:cNvPr id="35" name="Group 34">
              <a:extLst>
                <a:ext uri="{FF2B5EF4-FFF2-40B4-BE49-F238E27FC236}">
                  <a16:creationId xmlns:a16="http://schemas.microsoft.com/office/drawing/2014/main" id="{02EF8258-FF89-9446-AC21-ABCDDB04F70A}"/>
                </a:ext>
              </a:extLst>
            </p:cNvPr>
            <p:cNvGrpSpPr/>
            <p:nvPr/>
          </p:nvGrpSpPr>
          <p:grpSpPr>
            <a:xfrm>
              <a:off x="2675492" y="1657249"/>
              <a:ext cx="155608" cy="3288688"/>
              <a:chOff x="2742398" y="1549668"/>
              <a:chExt cx="155608" cy="3288688"/>
            </a:xfrm>
          </p:grpSpPr>
          <p:sp>
            <p:nvSpPr>
              <p:cNvPr id="36" name="Rectangle 35">
                <a:extLst>
                  <a:ext uri="{FF2B5EF4-FFF2-40B4-BE49-F238E27FC236}">
                    <a16:creationId xmlns:a16="http://schemas.microsoft.com/office/drawing/2014/main" id="{516852F4-8BBE-FC42-B949-34ADF3D539D3}"/>
                  </a:ext>
                </a:extLst>
              </p:cNvPr>
              <p:cNvSpPr/>
              <p:nvPr/>
            </p:nvSpPr>
            <p:spPr>
              <a:xfrm>
                <a:off x="2743200" y="1549668"/>
                <a:ext cx="154004" cy="1222408"/>
              </a:xfrm>
              <a:prstGeom prst="rect">
                <a:avLst/>
              </a:prstGeom>
              <a:pattFill prst="wdUpDiag">
                <a:fgClr>
                  <a:schemeClr val="bg1">
                    <a:lumMod val="85000"/>
                  </a:schemeClr>
                </a:fgClr>
                <a:bgClr>
                  <a:schemeClr val="bg1"/>
                </a:bgClr>
              </a:pattFill>
              <a:ln w="15875">
                <a:solidFill>
                  <a:srgbClr val="0061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DA2FE52-A232-6D41-9EEA-2800B859A537}"/>
                  </a:ext>
                </a:extLst>
              </p:cNvPr>
              <p:cNvSpPr/>
              <p:nvPr/>
            </p:nvSpPr>
            <p:spPr>
              <a:xfrm>
                <a:off x="2743200" y="3615948"/>
                <a:ext cx="154004" cy="1222408"/>
              </a:xfrm>
              <a:prstGeom prst="rect">
                <a:avLst/>
              </a:prstGeom>
              <a:pattFill prst="wdUpDiag">
                <a:fgClr>
                  <a:schemeClr val="bg1">
                    <a:lumMod val="85000"/>
                  </a:schemeClr>
                </a:fgClr>
                <a:bgClr>
                  <a:schemeClr val="bg1"/>
                </a:bgClr>
              </a:pattFill>
              <a:ln w="15875">
                <a:solidFill>
                  <a:srgbClr val="0061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34E0C7A-B562-8949-AF3B-E31684E6923B}"/>
                  </a:ext>
                </a:extLst>
              </p:cNvPr>
              <p:cNvSpPr/>
              <p:nvPr/>
            </p:nvSpPr>
            <p:spPr>
              <a:xfrm>
                <a:off x="2742398" y="2859110"/>
                <a:ext cx="155608" cy="669805"/>
              </a:xfrm>
              <a:prstGeom prst="rect">
                <a:avLst/>
              </a:prstGeom>
              <a:pattFill prst="wdUpDiag">
                <a:fgClr>
                  <a:schemeClr val="bg1">
                    <a:lumMod val="85000"/>
                  </a:schemeClr>
                </a:fgClr>
                <a:bgClr>
                  <a:schemeClr val="bg1"/>
                </a:bgClr>
              </a:pattFill>
              <a:ln w="15875">
                <a:solidFill>
                  <a:srgbClr val="0061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42BE80A1-BD1C-DE4C-AB95-A5A9A8F986D4}"/>
                </a:ext>
              </a:extLst>
            </p:cNvPr>
            <p:cNvSpPr txBox="1"/>
            <p:nvPr/>
          </p:nvSpPr>
          <p:spPr>
            <a:xfrm>
              <a:off x="2327018" y="5206944"/>
              <a:ext cx="1193122" cy="369332"/>
            </a:xfrm>
            <a:prstGeom prst="rect">
              <a:avLst/>
            </a:prstGeom>
            <a:noFill/>
          </p:spPr>
          <p:txBody>
            <a:bodyPr wrap="square" rtlCol="0">
              <a:spAutoFit/>
            </a:bodyPr>
            <a:lstStyle/>
            <a:p>
              <a:r>
                <a:rPr lang="it-IT" dirty="0">
                  <a:solidFill>
                    <a:schemeClr val="bg1"/>
                  </a:solidFill>
                  <a:latin typeface="Oswald" pitchFamily="2" charset="77"/>
                  <a:cs typeface="Sana" pitchFamily="2" charset="-78"/>
                </a:rPr>
                <a:t>Schermo</a:t>
              </a:r>
            </a:p>
          </p:txBody>
        </p:sp>
      </p:grpSp>
      <p:grpSp>
        <p:nvGrpSpPr>
          <p:cNvPr id="56" name="Group 55">
            <a:extLst>
              <a:ext uri="{FF2B5EF4-FFF2-40B4-BE49-F238E27FC236}">
                <a16:creationId xmlns:a16="http://schemas.microsoft.com/office/drawing/2014/main" id="{EFD15508-643E-7245-8169-208B81737DD6}"/>
              </a:ext>
            </a:extLst>
          </p:cNvPr>
          <p:cNvGrpSpPr/>
          <p:nvPr/>
        </p:nvGrpSpPr>
        <p:grpSpPr>
          <a:xfrm>
            <a:off x="4490453" y="1447774"/>
            <a:ext cx="848987" cy="4128502"/>
            <a:chOff x="4490453" y="1447774"/>
            <a:chExt cx="848987" cy="4128502"/>
          </a:xfrm>
        </p:grpSpPr>
        <p:sp>
          <p:nvSpPr>
            <p:cNvPr id="39" name="Rectangle 38">
              <a:extLst>
                <a:ext uri="{FF2B5EF4-FFF2-40B4-BE49-F238E27FC236}">
                  <a16:creationId xmlns:a16="http://schemas.microsoft.com/office/drawing/2014/main" id="{A88346B8-AE78-1A4E-9315-FC2FE6902801}"/>
                </a:ext>
              </a:extLst>
            </p:cNvPr>
            <p:cNvSpPr/>
            <p:nvPr/>
          </p:nvSpPr>
          <p:spPr>
            <a:xfrm>
              <a:off x="4694469" y="1447774"/>
              <a:ext cx="296563" cy="3707639"/>
            </a:xfrm>
            <a:prstGeom prst="rect">
              <a:avLst/>
            </a:prstGeom>
            <a:pattFill prst="wdUpDiag">
              <a:fgClr>
                <a:schemeClr val="bg1">
                  <a:lumMod val="85000"/>
                </a:schemeClr>
              </a:fgClr>
              <a:bgClr>
                <a:schemeClr val="bg1"/>
              </a:bgClr>
            </a:pattFill>
            <a:ln w="15875">
              <a:solidFill>
                <a:srgbClr val="0061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6DDB31BE-C5C0-974C-A538-06D7B9527EB1}"/>
                </a:ext>
              </a:extLst>
            </p:cNvPr>
            <p:cNvSpPr txBox="1"/>
            <p:nvPr/>
          </p:nvSpPr>
          <p:spPr>
            <a:xfrm>
              <a:off x="4490453" y="5206944"/>
              <a:ext cx="848987" cy="369332"/>
            </a:xfrm>
            <a:prstGeom prst="rect">
              <a:avLst/>
            </a:prstGeom>
            <a:noFill/>
          </p:spPr>
          <p:txBody>
            <a:bodyPr wrap="square" rtlCol="0">
              <a:spAutoFit/>
            </a:bodyPr>
            <a:lstStyle/>
            <a:p>
              <a:r>
                <a:rPr lang="it-IT" dirty="0">
                  <a:solidFill>
                    <a:schemeClr val="bg1"/>
                  </a:solidFill>
                  <a:latin typeface="Oswald" pitchFamily="2" charset="77"/>
                  <a:cs typeface="Sana" pitchFamily="2" charset="-78"/>
                </a:rPr>
                <a:t>Parete</a:t>
              </a:r>
            </a:p>
          </p:txBody>
        </p:sp>
      </p:grpSp>
      <p:sp>
        <p:nvSpPr>
          <p:cNvPr id="53" name="TextBox 52">
            <a:extLst>
              <a:ext uri="{FF2B5EF4-FFF2-40B4-BE49-F238E27FC236}">
                <a16:creationId xmlns:a16="http://schemas.microsoft.com/office/drawing/2014/main" id="{AB5044C9-2C25-8348-8B98-57B37F64E35E}"/>
              </a:ext>
            </a:extLst>
          </p:cNvPr>
          <p:cNvSpPr txBox="1"/>
          <p:nvPr/>
        </p:nvSpPr>
        <p:spPr>
          <a:xfrm>
            <a:off x="128399" y="72650"/>
            <a:ext cx="8747972" cy="954107"/>
          </a:xfrm>
          <a:prstGeom prst="rect">
            <a:avLst/>
          </a:prstGeom>
          <a:noFill/>
        </p:spPr>
        <p:txBody>
          <a:bodyPr wrap="square" rtlCol="0">
            <a:spAutoFit/>
          </a:bodyPr>
          <a:lstStyle/>
          <a:p>
            <a:r>
              <a:rPr lang="it-IT" sz="2800" dirty="0">
                <a:solidFill>
                  <a:schemeClr val="bg1"/>
                </a:solidFill>
                <a:latin typeface="Oswald" pitchFamily="2" charset="77"/>
                <a:cs typeface="Sana" pitchFamily="2" charset="-78"/>
              </a:rPr>
              <a:t>Passiamo a un esperimento quantistico: sostituiamo i proiettili (macroscopici)  con luce (e quindi, in senso classico, con onde)</a:t>
            </a:r>
          </a:p>
        </p:txBody>
      </p:sp>
      <p:sp>
        <p:nvSpPr>
          <p:cNvPr id="57" name="Rectangle 56">
            <a:extLst>
              <a:ext uri="{FF2B5EF4-FFF2-40B4-BE49-F238E27FC236}">
                <a16:creationId xmlns:a16="http://schemas.microsoft.com/office/drawing/2014/main" id="{4037AADD-2EAC-CF48-9D0C-0F920C42C1FA}"/>
              </a:ext>
            </a:extLst>
          </p:cNvPr>
          <p:cNvSpPr/>
          <p:nvPr/>
        </p:nvSpPr>
        <p:spPr>
          <a:xfrm>
            <a:off x="2593129" y="3447575"/>
            <a:ext cx="70338" cy="433754"/>
          </a:xfrm>
          <a:prstGeom prst="rect">
            <a:avLst/>
          </a:prstGeom>
          <a:solidFill>
            <a:srgbClr val="D8351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E4E7BBE8-75E6-D546-8832-EB9F0B6C203B}"/>
                  </a:ext>
                </a:extLst>
              </p:cNvPr>
              <p:cNvSpPr txBox="1"/>
              <p:nvPr/>
            </p:nvSpPr>
            <p:spPr>
              <a:xfrm>
                <a:off x="2804101" y="2456163"/>
                <a:ext cx="36580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D83515"/>
                          </a:solidFill>
                          <a:latin typeface="Cambria Math" panose="02040503050406030204" pitchFamily="18" charset="0"/>
                        </a:rPr>
                        <m:t>1</m:t>
                      </m:r>
                    </m:oMath>
                  </m:oMathPara>
                </a14:m>
                <a:endParaRPr lang="en-US" dirty="0">
                  <a:solidFill>
                    <a:srgbClr val="D83515"/>
                  </a:solidFill>
                </a:endParaRPr>
              </a:p>
            </p:txBody>
          </p:sp>
        </mc:Choice>
        <mc:Fallback xmlns="">
          <p:sp>
            <p:nvSpPr>
              <p:cNvPr id="58" name="TextBox 57">
                <a:extLst>
                  <a:ext uri="{FF2B5EF4-FFF2-40B4-BE49-F238E27FC236}">
                    <a16:creationId xmlns:a16="http://schemas.microsoft.com/office/drawing/2014/main" id="{E4E7BBE8-75E6-D546-8832-EB9F0B6C203B}"/>
                  </a:ext>
                </a:extLst>
              </p:cNvPr>
              <p:cNvSpPr txBox="1">
                <a:spLocks noRot="1" noChangeAspect="1" noMove="1" noResize="1" noEditPoints="1" noAdjustHandles="1" noChangeArrowheads="1" noChangeShapeType="1" noTextEdit="1"/>
              </p:cNvSpPr>
              <p:nvPr/>
            </p:nvSpPr>
            <p:spPr>
              <a:xfrm>
                <a:off x="2804101" y="2456163"/>
                <a:ext cx="365805"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7AD82DA6-3A0F-A94F-B295-C843C2BB019B}"/>
                  </a:ext>
                </a:extLst>
              </p:cNvPr>
              <p:cNvSpPr txBox="1"/>
              <p:nvPr/>
            </p:nvSpPr>
            <p:spPr>
              <a:xfrm>
                <a:off x="2803519" y="3804265"/>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D83515"/>
                          </a:solidFill>
                          <a:latin typeface="Cambria Math" panose="02040503050406030204" pitchFamily="18" charset="0"/>
                        </a:rPr>
                        <m:t>2</m:t>
                      </m:r>
                    </m:oMath>
                  </m:oMathPara>
                </a14:m>
                <a:endParaRPr lang="en-US" dirty="0">
                  <a:solidFill>
                    <a:srgbClr val="D83515"/>
                  </a:solidFill>
                </a:endParaRPr>
              </a:p>
            </p:txBody>
          </p:sp>
        </mc:Choice>
        <mc:Fallback xmlns="">
          <p:sp>
            <p:nvSpPr>
              <p:cNvPr id="59" name="TextBox 58">
                <a:extLst>
                  <a:ext uri="{FF2B5EF4-FFF2-40B4-BE49-F238E27FC236}">
                    <a16:creationId xmlns:a16="http://schemas.microsoft.com/office/drawing/2014/main" id="{7AD82DA6-3A0F-A94F-B295-C843C2BB019B}"/>
                  </a:ext>
                </a:extLst>
              </p:cNvPr>
              <p:cNvSpPr txBox="1">
                <a:spLocks noRot="1" noChangeAspect="1" noMove="1" noResize="1" noEditPoints="1" noAdjustHandles="1" noChangeArrowheads="1" noChangeShapeType="1" noTextEdit="1"/>
              </p:cNvSpPr>
              <p:nvPr/>
            </p:nvSpPr>
            <p:spPr>
              <a:xfrm>
                <a:off x="2803519" y="3804265"/>
                <a:ext cx="365806" cy="369332"/>
              </a:xfrm>
              <a:prstGeom prst="rect">
                <a:avLst/>
              </a:prstGeom>
              <a:blipFill>
                <a:blip r:embed="rId6"/>
                <a:stretch>
                  <a:fillRect/>
                </a:stretch>
              </a:blipFill>
            </p:spPr>
            <p:txBody>
              <a:bodyPr/>
              <a:lstStyle/>
              <a:p>
                <a:r>
                  <a:rPr lang="en-US">
                    <a:noFill/>
                  </a:rPr>
                  <a:t> </a:t>
                </a:r>
              </a:p>
            </p:txBody>
          </p:sp>
        </mc:Fallback>
      </mc:AlternateContent>
      <p:pic>
        <p:nvPicPr>
          <p:cNvPr id="60" name="Picture 59">
            <a:extLst>
              <a:ext uri="{FF2B5EF4-FFF2-40B4-BE49-F238E27FC236}">
                <a16:creationId xmlns:a16="http://schemas.microsoft.com/office/drawing/2014/main" id="{88D7845B-E493-7E4A-BC2F-14CF57E5B83D}"/>
              </a:ext>
            </a:extLst>
          </p:cNvPr>
          <p:cNvPicPr>
            <a:picLocks noChangeAspect="1"/>
          </p:cNvPicPr>
          <p:nvPr/>
        </p:nvPicPr>
        <p:blipFill>
          <a:blip r:embed="rId7"/>
          <a:stretch>
            <a:fillRect/>
          </a:stretch>
        </p:blipFill>
        <p:spPr>
          <a:xfrm>
            <a:off x="657216" y="645071"/>
            <a:ext cx="4292605" cy="4643239"/>
          </a:xfrm>
          <a:prstGeom prst="rect">
            <a:avLst/>
          </a:prstGeom>
        </p:spPr>
      </p:pic>
      <p:sp>
        <p:nvSpPr>
          <p:cNvPr id="61" name="Freeform 60">
            <a:extLst>
              <a:ext uri="{FF2B5EF4-FFF2-40B4-BE49-F238E27FC236}">
                <a16:creationId xmlns:a16="http://schemas.microsoft.com/office/drawing/2014/main" id="{2731EEDF-344F-384C-83E3-3DB69C4731A8}"/>
              </a:ext>
            </a:extLst>
          </p:cNvPr>
          <p:cNvSpPr/>
          <p:nvPr/>
        </p:nvSpPr>
        <p:spPr>
          <a:xfrm>
            <a:off x="7132733" y="1651191"/>
            <a:ext cx="501069" cy="3489973"/>
          </a:xfrm>
          <a:custGeom>
            <a:avLst/>
            <a:gdLst>
              <a:gd name="connsiteX0" fmla="*/ 113813 w 2099136"/>
              <a:gd name="connsiteY0" fmla="*/ 0 h 3248912"/>
              <a:gd name="connsiteX1" fmla="*/ 233282 w 2099136"/>
              <a:gd name="connsiteY1" fmla="*/ 252724 h 3248912"/>
              <a:gd name="connsiteX2" fmla="*/ 398701 w 2099136"/>
              <a:gd name="connsiteY2" fmla="*/ 537612 h 3248912"/>
              <a:gd name="connsiteX3" fmla="*/ 513576 w 2099136"/>
              <a:gd name="connsiteY3" fmla="*/ 762766 h 3248912"/>
              <a:gd name="connsiteX4" fmla="*/ 600880 w 2099136"/>
              <a:gd name="connsiteY4" fmla="*/ 1006300 h 3248912"/>
              <a:gd name="connsiteX5" fmla="*/ 614665 w 2099136"/>
              <a:gd name="connsiteY5" fmla="*/ 1222264 h 3248912"/>
              <a:gd name="connsiteX6" fmla="*/ 600880 w 2099136"/>
              <a:gd name="connsiteY6" fmla="*/ 1369303 h 3248912"/>
              <a:gd name="connsiteX7" fmla="*/ 568715 w 2099136"/>
              <a:gd name="connsiteY7" fmla="*/ 1520937 h 3248912"/>
              <a:gd name="connsiteX8" fmla="*/ 481411 w 2099136"/>
              <a:gd name="connsiteY8" fmla="*/ 1732306 h 3248912"/>
              <a:gd name="connsiteX9" fmla="*/ 375727 w 2099136"/>
              <a:gd name="connsiteY9" fmla="*/ 2003409 h 3248912"/>
              <a:gd name="connsiteX10" fmla="*/ 297612 w 2099136"/>
              <a:gd name="connsiteY10" fmla="*/ 2233158 h 3248912"/>
              <a:gd name="connsiteX11" fmla="*/ 219497 w 2099136"/>
              <a:gd name="connsiteY11" fmla="*/ 2545616 h 3248912"/>
              <a:gd name="connsiteX12" fmla="*/ 168953 w 2099136"/>
              <a:gd name="connsiteY12" fmla="*/ 2871859 h 3248912"/>
              <a:gd name="connsiteX13" fmla="*/ 132193 w 2099136"/>
              <a:gd name="connsiteY13" fmla="*/ 3244052 h 3248912"/>
              <a:gd name="connsiteX14" fmla="*/ 2034512 w 2099136"/>
              <a:gd name="connsiteY14" fmla="*/ 2591566 h 3248912"/>
              <a:gd name="connsiteX15" fmla="*/ 1469331 w 2099136"/>
              <a:gd name="connsiteY15" fmla="*/ 2982139 h 3248912"/>
              <a:gd name="connsiteX0" fmla="*/ 113813 w 2034512"/>
              <a:gd name="connsiteY0" fmla="*/ 0 h 3248912"/>
              <a:gd name="connsiteX1" fmla="*/ 233282 w 2034512"/>
              <a:gd name="connsiteY1" fmla="*/ 252724 h 3248912"/>
              <a:gd name="connsiteX2" fmla="*/ 398701 w 2034512"/>
              <a:gd name="connsiteY2" fmla="*/ 537612 h 3248912"/>
              <a:gd name="connsiteX3" fmla="*/ 513576 w 2034512"/>
              <a:gd name="connsiteY3" fmla="*/ 762766 h 3248912"/>
              <a:gd name="connsiteX4" fmla="*/ 600880 w 2034512"/>
              <a:gd name="connsiteY4" fmla="*/ 1006300 h 3248912"/>
              <a:gd name="connsiteX5" fmla="*/ 614665 w 2034512"/>
              <a:gd name="connsiteY5" fmla="*/ 1222264 h 3248912"/>
              <a:gd name="connsiteX6" fmla="*/ 600880 w 2034512"/>
              <a:gd name="connsiteY6" fmla="*/ 1369303 h 3248912"/>
              <a:gd name="connsiteX7" fmla="*/ 568715 w 2034512"/>
              <a:gd name="connsiteY7" fmla="*/ 1520937 h 3248912"/>
              <a:gd name="connsiteX8" fmla="*/ 481411 w 2034512"/>
              <a:gd name="connsiteY8" fmla="*/ 1732306 h 3248912"/>
              <a:gd name="connsiteX9" fmla="*/ 375727 w 2034512"/>
              <a:gd name="connsiteY9" fmla="*/ 2003409 h 3248912"/>
              <a:gd name="connsiteX10" fmla="*/ 297612 w 2034512"/>
              <a:gd name="connsiteY10" fmla="*/ 2233158 h 3248912"/>
              <a:gd name="connsiteX11" fmla="*/ 219497 w 2034512"/>
              <a:gd name="connsiteY11" fmla="*/ 2545616 h 3248912"/>
              <a:gd name="connsiteX12" fmla="*/ 168953 w 2034512"/>
              <a:gd name="connsiteY12" fmla="*/ 2871859 h 3248912"/>
              <a:gd name="connsiteX13" fmla="*/ 132193 w 2034512"/>
              <a:gd name="connsiteY13" fmla="*/ 3244052 h 3248912"/>
              <a:gd name="connsiteX14" fmla="*/ 2034512 w 2034512"/>
              <a:gd name="connsiteY14" fmla="*/ 2591566 h 3248912"/>
              <a:gd name="connsiteX0" fmla="*/ 113813 w 614882"/>
              <a:gd name="connsiteY0" fmla="*/ 0 h 3248912"/>
              <a:gd name="connsiteX1" fmla="*/ 233282 w 614882"/>
              <a:gd name="connsiteY1" fmla="*/ 252724 h 3248912"/>
              <a:gd name="connsiteX2" fmla="*/ 398701 w 614882"/>
              <a:gd name="connsiteY2" fmla="*/ 537612 h 3248912"/>
              <a:gd name="connsiteX3" fmla="*/ 513576 w 614882"/>
              <a:gd name="connsiteY3" fmla="*/ 762766 h 3248912"/>
              <a:gd name="connsiteX4" fmla="*/ 600880 w 614882"/>
              <a:gd name="connsiteY4" fmla="*/ 1006300 h 3248912"/>
              <a:gd name="connsiteX5" fmla="*/ 614665 w 614882"/>
              <a:gd name="connsiteY5" fmla="*/ 1222264 h 3248912"/>
              <a:gd name="connsiteX6" fmla="*/ 600880 w 614882"/>
              <a:gd name="connsiteY6" fmla="*/ 1369303 h 3248912"/>
              <a:gd name="connsiteX7" fmla="*/ 568715 w 614882"/>
              <a:gd name="connsiteY7" fmla="*/ 1520937 h 3248912"/>
              <a:gd name="connsiteX8" fmla="*/ 481411 w 614882"/>
              <a:gd name="connsiteY8" fmla="*/ 1732306 h 3248912"/>
              <a:gd name="connsiteX9" fmla="*/ 375727 w 614882"/>
              <a:gd name="connsiteY9" fmla="*/ 2003409 h 3248912"/>
              <a:gd name="connsiteX10" fmla="*/ 297612 w 614882"/>
              <a:gd name="connsiteY10" fmla="*/ 2233158 h 3248912"/>
              <a:gd name="connsiteX11" fmla="*/ 219497 w 614882"/>
              <a:gd name="connsiteY11" fmla="*/ 2545616 h 3248912"/>
              <a:gd name="connsiteX12" fmla="*/ 168953 w 614882"/>
              <a:gd name="connsiteY12" fmla="*/ 2871859 h 3248912"/>
              <a:gd name="connsiteX13" fmla="*/ 132193 w 614882"/>
              <a:gd name="connsiteY13" fmla="*/ 3244052 h 3248912"/>
              <a:gd name="connsiteX0" fmla="*/ 0 w 501069"/>
              <a:gd name="connsiteY0" fmla="*/ 0 h 2871859"/>
              <a:gd name="connsiteX1" fmla="*/ 119469 w 501069"/>
              <a:gd name="connsiteY1" fmla="*/ 252724 h 2871859"/>
              <a:gd name="connsiteX2" fmla="*/ 284888 w 501069"/>
              <a:gd name="connsiteY2" fmla="*/ 537612 h 2871859"/>
              <a:gd name="connsiteX3" fmla="*/ 399763 w 501069"/>
              <a:gd name="connsiteY3" fmla="*/ 762766 h 2871859"/>
              <a:gd name="connsiteX4" fmla="*/ 487067 w 501069"/>
              <a:gd name="connsiteY4" fmla="*/ 1006300 h 2871859"/>
              <a:gd name="connsiteX5" fmla="*/ 500852 w 501069"/>
              <a:gd name="connsiteY5" fmla="*/ 1222264 h 2871859"/>
              <a:gd name="connsiteX6" fmla="*/ 487067 w 501069"/>
              <a:gd name="connsiteY6" fmla="*/ 1369303 h 2871859"/>
              <a:gd name="connsiteX7" fmla="*/ 454902 w 501069"/>
              <a:gd name="connsiteY7" fmla="*/ 1520937 h 2871859"/>
              <a:gd name="connsiteX8" fmla="*/ 367598 w 501069"/>
              <a:gd name="connsiteY8" fmla="*/ 1732306 h 2871859"/>
              <a:gd name="connsiteX9" fmla="*/ 261914 w 501069"/>
              <a:gd name="connsiteY9" fmla="*/ 2003409 h 2871859"/>
              <a:gd name="connsiteX10" fmla="*/ 183799 w 501069"/>
              <a:gd name="connsiteY10" fmla="*/ 2233158 h 2871859"/>
              <a:gd name="connsiteX11" fmla="*/ 105684 w 501069"/>
              <a:gd name="connsiteY11" fmla="*/ 2545616 h 2871859"/>
              <a:gd name="connsiteX12" fmla="*/ 55140 w 501069"/>
              <a:gd name="connsiteY12" fmla="*/ 2871859 h 2871859"/>
              <a:gd name="connsiteX0" fmla="*/ 0 w 501069"/>
              <a:gd name="connsiteY0" fmla="*/ 0 h 3489973"/>
              <a:gd name="connsiteX1" fmla="*/ 119469 w 501069"/>
              <a:gd name="connsiteY1" fmla="*/ 252724 h 3489973"/>
              <a:gd name="connsiteX2" fmla="*/ 284888 w 501069"/>
              <a:gd name="connsiteY2" fmla="*/ 537612 h 3489973"/>
              <a:gd name="connsiteX3" fmla="*/ 399763 w 501069"/>
              <a:gd name="connsiteY3" fmla="*/ 762766 h 3489973"/>
              <a:gd name="connsiteX4" fmla="*/ 487067 w 501069"/>
              <a:gd name="connsiteY4" fmla="*/ 1006300 h 3489973"/>
              <a:gd name="connsiteX5" fmla="*/ 500852 w 501069"/>
              <a:gd name="connsiteY5" fmla="*/ 1222264 h 3489973"/>
              <a:gd name="connsiteX6" fmla="*/ 487067 w 501069"/>
              <a:gd name="connsiteY6" fmla="*/ 1369303 h 3489973"/>
              <a:gd name="connsiteX7" fmla="*/ 454902 w 501069"/>
              <a:gd name="connsiteY7" fmla="*/ 1520937 h 3489973"/>
              <a:gd name="connsiteX8" fmla="*/ 367598 w 501069"/>
              <a:gd name="connsiteY8" fmla="*/ 1732306 h 3489973"/>
              <a:gd name="connsiteX9" fmla="*/ 261914 w 501069"/>
              <a:gd name="connsiteY9" fmla="*/ 2003409 h 3489973"/>
              <a:gd name="connsiteX10" fmla="*/ 183799 w 501069"/>
              <a:gd name="connsiteY10" fmla="*/ 2233158 h 3489973"/>
              <a:gd name="connsiteX11" fmla="*/ 105684 w 501069"/>
              <a:gd name="connsiteY11" fmla="*/ 2545616 h 3489973"/>
              <a:gd name="connsiteX12" fmla="*/ 19382 w 501069"/>
              <a:gd name="connsiteY12" fmla="*/ 3489973 h 3489973"/>
              <a:gd name="connsiteX0" fmla="*/ 0 w 501069"/>
              <a:gd name="connsiteY0" fmla="*/ 0 h 3489973"/>
              <a:gd name="connsiteX1" fmla="*/ 119469 w 501069"/>
              <a:gd name="connsiteY1" fmla="*/ 252724 h 3489973"/>
              <a:gd name="connsiteX2" fmla="*/ 284888 w 501069"/>
              <a:gd name="connsiteY2" fmla="*/ 537612 h 3489973"/>
              <a:gd name="connsiteX3" fmla="*/ 399763 w 501069"/>
              <a:gd name="connsiteY3" fmla="*/ 762766 h 3489973"/>
              <a:gd name="connsiteX4" fmla="*/ 487067 w 501069"/>
              <a:gd name="connsiteY4" fmla="*/ 1006300 h 3489973"/>
              <a:gd name="connsiteX5" fmla="*/ 500852 w 501069"/>
              <a:gd name="connsiteY5" fmla="*/ 1222264 h 3489973"/>
              <a:gd name="connsiteX6" fmla="*/ 487067 w 501069"/>
              <a:gd name="connsiteY6" fmla="*/ 1369303 h 3489973"/>
              <a:gd name="connsiteX7" fmla="*/ 454902 w 501069"/>
              <a:gd name="connsiteY7" fmla="*/ 1520937 h 3489973"/>
              <a:gd name="connsiteX8" fmla="*/ 367598 w 501069"/>
              <a:gd name="connsiteY8" fmla="*/ 1732306 h 3489973"/>
              <a:gd name="connsiteX9" fmla="*/ 261914 w 501069"/>
              <a:gd name="connsiteY9" fmla="*/ 2003409 h 3489973"/>
              <a:gd name="connsiteX10" fmla="*/ 183799 w 501069"/>
              <a:gd name="connsiteY10" fmla="*/ 2233158 h 3489973"/>
              <a:gd name="connsiteX11" fmla="*/ 105684 w 501069"/>
              <a:gd name="connsiteY11" fmla="*/ 2545616 h 3489973"/>
              <a:gd name="connsiteX12" fmla="*/ 57219 w 501069"/>
              <a:gd name="connsiteY12" fmla="*/ 2984604 h 3489973"/>
              <a:gd name="connsiteX13" fmla="*/ 19382 w 501069"/>
              <a:gd name="connsiteY13" fmla="*/ 3489973 h 3489973"/>
              <a:gd name="connsiteX0" fmla="*/ 0 w 501069"/>
              <a:gd name="connsiteY0" fmla="*/ 0 h 3489973"/>
              <a:gd name="connsiteX1" fmla="*/ 119469 w 501069"/>
              <a:gd name="connsiteY1" fmla="*/ 252724 h 3489973"/>
              <a:gd name="connsiteX2" fmla="*/ 284888 w 501069"/>
              <a:gd name="connsiteY2" fmla="*/ 537612 h 3489973"/>
              <a:gd name="connsiteX3" fmla="*/ 399763 w 501069"/>
              <a:gd name="connsiteY3" fmla="*/ 762766 h 3489973"/>
              <a:gd name="connsiteX4" fmla="*/ 487067 w 501069"/>
              <a:gd name="connsiteY4" fmla="*/ 1006300 h 3489973"/>
              <a:gd name="connsiteX5" fmla="*/ 500852 w 501069"/>
              <a:gd name="connsiteY5" fmla="*/ 1222264 h 3489973"/>
              <a:gd name="connsiteX6" fmla="*/ 487067 w 501069"/>
              <a:gd name="connsiteY6" fmla="*/ 1369303 h 3489973"/>
              <a:gd name="connsiteX7" fmla="*/ 454902 w 501069"/>
              <a:gd name="connsiteY7" fmla="*/ 1520937 h 3489973"/>
              <a:gd name="connsiteX8" fmla="*/ 367598 w 501069"/>
              <a:gd name="connsiteY8" fmla="*/ 1732306 h 3489973"/>
              <a:gd name="connsiteX9" fmla="*/ 261914 w 501069"/>
              <a:gd name="connsiteY9" fmla="*/ 2003409 h 3489973"/>
              <a:gd name="connsiteX10" fmla="*/ 183799 w 501069"/>
              <a:gd name="connsiteY10" fmla="*/ 2233158 h 3489973"/>
              <a:gd name="connsiteX11" fmla="*/ 105684 w 501069"/>
              <a:gd name="connsiteY11" fmla="*/ 2545616 h 3489973"/>
              <a:gd name="connsiteX12" fmla="*/ 36785 w 501069"/>
              <a:gd name="connsiteY12" fmla="*/ 2989712 h 3489973"/>
              <a:gd name="connsiteX13" fmla="*/ 19382 w 501069"/>
              <a:gd name="connsiteY13" fmla="*/ 3489973 h 348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069" h="3489973">
                <a:moveTo>
                  <a:pt x="0" y="0"/>
                </a:moveTo>
                <a:cubicBezTo>
                  <a:pt x="35994" y="81561"/>
                  <a:pt x="71988" y="163122"/>
                  <a:pt x="119469" y="252724"/>
                </a:cubicBezTo>
                <a:cubicBezTo>
                  <a:pt x="166950" y="342326"/>
                  <a:pt x="238172" y="452605"/>
                  <a:pt x="284888" y="537612"/>
                </a:cubicBezTo>
                <a:cubicBezTo>
                  <a:pt x="331604" y="622619"/>
                  <a:pt x="366067" y="684651"/>
                  <a:pt x="399763" y="762766"/>
                </a:cubicBezTo>
                <a:cubicBezTo>
                  <a:pt x="433459" y="840881"/>
                  <a:pt x="470219" y="929717"/>
                  <a:pt x="487067" y="1006300"/>
                </a:cubicBezTo>
                <a:cubicBezTo>
                  <a:pt x="503915" y="1082883"/>
                  <a:pt x="500852" y="1161764"/>
                  <a:pt x="500852" y="1222264"/>
                </a:cubicBezTo>
                <a:cubicBezTo>
                  <a:pt x="500852" y="1282764"/>
                  <a:pt x="494725" y="1319524"/>
                  <a:pt x="487067" y="1369303"/>
                </a:cubicBezTo>
                <a:cubicBezTo>
                  <a:pt x="479409" y="1419082"/>
                  <a:pt x="474813" y="1460437"/>
                  <a:pt x="454902" y="1520937"/>
                </a:cubicBezTo>
                <a:cubicBezTo>
                  <a:pt x="434991" y="1581437"/>
                  <a:pt x="399763" y="1651894"/>
                  <a:pt x="367598" y="1732306"/>
                </a:cubicBezTo>
                <a:cubicBezTo>
                  <a:pt x="335433" y="1812718"/>
                  <a:pt x="292547" y="1919934"/>
                  <a:pt x="261914" y="2003409"/>
                </a:cubicBezTo>
                <a:cubicBezTo>
                  <a:pt x="231281" y="2086884"/>
                  <a:pt x="209837" y="2142790"/>
                  <a:pt x="183799" y="2233158"/>
                </a:cubicBezTo>
                <a:cubicBezTo>
                  <a:pt x="157761" y="2323526"/>
                  <a:pt x="130186" y="2419524"/>
                  <a:pt x="105684" y="2545616"/>
                </a:cubicBezTo>
                <a:cubicBezTo>
                  <a:pt x="81182" y="2671708"/>
                  <a:pt x="51169" y="2832319"/>
                  <a:pt x="36785" y="2989712"/>
                </a:cubicBezTo>
                <a:cubicBezTo>
                  <a:pt x="22401" y="3147105"/>
                  <a:pt x="25688" y="3405745"/>
                  <a:pt x="19382" y="3489973"/>
                </a:cubicBezTo>
              </a:path>
            </a:pathLst>
          </a:custGeom>
          <a:noFill/>
          <a:ln w="25400">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A2759654-86EB-E34C-A147-466BC48098B1}"/>
              </a:ext>
            </a:extLst>
          </p:cNvPr>
          <p:cNvGrpSpPr/>
          <p:nvPr/>
        </p:nvGrpSpPr>
        <p:grpSpPr>
          <a:xfrm>
            <a:off x="6197411" y="1429036"/>
            <a:ext cx="2093077" cy="4069895"/>
            <a:chOff x="6197411" y="1429036"/>
            <a:chExt cx="2093077" cy="4069895"/>
          </a:xfrm>
        </p:grpSpPr>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71C0BA64-AE97-184C-90E1-5568C6B1BA6E}"/>
                    </a:ext>
                  </a:extLst>
                </p:cNvPr>
                <p:cNvSpPr txBox="1"/>
                <p:nvPr/>
              </p:nvSpPr>
              <p:spPr>
                <a:xfrm>
                  <a:off x="6200032" y="1429036"/>
                  <a:ext cx="54675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D83515"/>
                                </a:solidFill>
                                <a:latin typeface="Cambria Math" panose="02040503050406030204" pitchFamily="18" charset="0"/>
                              </a:rPr>
                            </m:ctrlPr>
                          </m:sSubPr>
                          <m:e>
                            <m:r>
                              <a:rPr lang="en-US" sz="2400" b="0" i="1" smtClean="0">
                                <a:solidFill>
                                  <a:srgbClr val="D83515"/>
                                </a:solidFill>
                                <a:latin typeface="Cambria Math" panose="02040503050406030204" pitchFamily="18" charset="0"/>
                              </a:rPr>
                              <m:t>𝑃</m:t>
                            </m:r>
                          </m:e>
                          <m:sub>
                            <m:r>
                              <a:rPr lang="en-US" sz="2400" b="0" i="1" smtClean="0">
                                <a:solidFill>
                                  <a:srgbClr val="D83515"/>
                                </a:solidFill>
                                <a:latin typeface="Cambria Math" panose="02040503050406030204" pitchFamily="18" charset="0"/>
                              </a:rPr>
                              <m:t>1</m:t>
                            </m:r>
                          </m:sub>
                        </m:sSub>
                      </m:oMath>
                    </m:oMathPara>
                  </a14:m>
                  <a:endParaRPr lang="en-US" sz="2400" dirty="0">
                    <a:solidFill>
                      <a:srgbClr val="D83515"/>
                    </a:solidFill>
                  </a:endParaRPr>
                </a:p>
              </p:txBody>
            </p:sp>
          </mc:Choice>
          <mc:Fallback xmlns="">
            <p:sp>
              <p:nvSpPr>
                <p:cNvPr id="62" name="TextBox 61">
                  <a:extLst>
                    <a:ext uri="{FF2B5EF4-FFF2-40B4-BE49-F238E27FC236}">
                      <a16:creationId xmlns:a16="http://schemas.microsoft.com/office/drawing/2014/main" id="{71C0BA64-AE97-184C-90E1-5568C6B1BA6E}"/>
                    </a:ext>
                  </a:extLst>
                </p:cNvPr>
                <p:cNvSpPr txBox="1">
                  <a:spLocks noRot="1" noChangeAspect="1" noMove="1" noResize="1" noEditPoints="1" noAdjustHandles="1" noChangeArrowheads="1" noChangeShapeType="1" noTextEdit="1"/>
                </p:cNvSpPr>
                <p:nvPr/>
              </p:nvSpPr>
              <p:spPr>
                <a:xfrm>
                  <a:off x="6200032" y="1429036"/>
                  <a:ext cx="546753" cy="46166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54A3C01A-6C95-F44B-9E6E-6B5CBE810D54}"/>
                    </a:ext>
                  </a:extLst>
                </p:cNvPr>
                <p:cNvSpPr txBox="1"/>
                <p:nvPr/>
              </p:nvSpPr>
              <p:spPr>
                <a:xfrm>
                  <a:off x="6197411" y="3900454"/>
                  <a:ext cx="55387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D83515"/>
                                </a:solidFill>
                                <a:latin typeface="Cambria Math" panose="02040503050406030204" pitchFamily="18" charset="0"/>
                              </a:rPr>
                            </m:ctrlPr>
                          </m:sSubPr>
                          <m:e>
                            <m:r>
                              <a:rPr lang="en-US" sz="2400" b="0" i="1" smtClean="0">
                                <a:solidFill>
                                  <a:srgbClr val="D83515"/>
                                </a:solidFill>
                                <a:latin typeface="Cambria Math" panose="02040503050406030204" pitchFamily="18" charset="0"/>
                              </a:rPr>
                              <m:t>𝑃</m:t>
                            </m:r>
                          </m:e>
                          <m:sub>
                            <m:r>
                              <a:rPr lang="en-US" sz="2400" b="0" i="1" smtClean="0">
                                <a:solidFill>
                                  <a:srgbClr val="D83515"/>
                                </a:solidFill>
                                <a:latin typeface="Cambria Math" panose="02040503050406030204" pitchFamily="18" charset="0"/>
                              </a:rPr>
                              <m:t>2</m:t>
                            </m:r>
                          </m:sub>
                        </m:sSub>
                      </m:oMath>
                    </m:oMathPara>
                  </a14:m>
                  <a:endParaRPr lang="en-US" sz="2400" dirty="0">
                    <a:solidFill>
                      <a:srgbClr val="D83515"/>
                    </a:solidFill>
                  </a:endParaRPr>
                </a:p>
              </p:txBody>
            </p:sp>
          </mc:Choice>
          <mc:Fallback xmlns="">
            <p:sp>
              <p:nvSpPr>
                <p:cNvPr id="63" name="TextBox 62">
                  <a:extLst>
                    <a:ext uri="{FF2B5EF4-FFF2-40B4-BE49-F238E27FC236}">
                      <a16:creationId xmlns:a16="http://schemas.microsoft.com/office/drawing/2014/main" id="{54A3C01A-6C95-F44B-9E6E-6B5CBE810D54}"/>
                    </a:ext>
                  </a:extLst>
                </p:cNvPr>
                <p:cNvSpPr txBox="1">
                  <a:spLocks noRot="1" noChangeAspect="1" noMove="1" noResize="1" noEditPoints="1" noAdjustHandles="1" noChangeArrowheads="1" noChangeShapeType="1" noTextEdit="1"/>
                </p:cNvSpPr>
                <p:nvPr/>
              </p:nvSpPr>
              <p:spPr>
                <a:xfrm>
                  <a:off x="6197411" y="3900454"/>
                  <a:ext cx="553870" cy="461665"/>
                </a:xfrm>
                <a:prstGeom prst="rect">
                  <a:avLst/>
                </a:prstGeom>
                <a:blipFill>
                  <a:blip r:embed="rId9"/>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8B6FCE71-199B-EE4B-9D60-D6FBB149CDE0}"/>
                    </a:ext>
                  </a:extLst>
                </p:cNvPr>
                <p:cNvSpPr txBox="1"/>
                <p:nvPr/>
              </p:nvSpPr>
              <p:spPr>
                <a:xfrm>
                  <a:off x="6358292" y="5037266"/>
                  <a:ext cx="193219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D83515"/>
                                </a:solidFill>
                                <a:latin typeface="Cambria Math" panose="02040503050406030204" pitchFamily="18" charset="0"/>
                              </a:rPr>
                            </m:ctrlPr>
                          </m:sSubPr>
                          <m:e>
                            <m:r>
                              <a:rPr lang="en-US" sz="2400" b="0" i="1" smtClean="0">
                                <a:solidFill>
                                  <a:srgbClr val="D83515"/>
                                </a:solidFill>
                                <a:latin typeface="Cambria Math" panose="02040503050406030204" pitchFamily="18" charset="0"/>
                              </a:rPr>
                              <m:t>𝑃</m:t>
                            </m:r>
                          </m:e>
                          <m:sub>
                            <m:r>
                              <a:rPr lang="en-US" sz="2400" b="0" i="1" smtClean="0">
                                <a:solidFill>
                                  <a:srgbClr val="D83515"/>
                                </a:solidFill>
                                <a:latin typeface="Cambria Math" panose="02040503050406030204" pitchFamily="18" charset="0"/>
                              </a:rPr>
                              <m:t>𝑇</m:t>
                            </m:r>
                          </m:sub>
                        </m:sSub>
                        <m:r>
                          <a:rPr lang="en-US" sz="2400" b="0" i="1" smtClean="0">
                            <a:solidFill>
                              <a:srgbClr val="D83515"/>
                            </a:solidFill>
                            <a:latin typeface="Cambria Math" panose="02040503050406030204" pitchFamily="18" charset="0"/>
                          </a:rPr>
                          <m:t>=</m:t>
                        </m:r>
                        <m:sSub>
                          <m:sSubPr>
                            <m:ctrlPr>
                              <a:rPr lang="en-US" sz="2400" i="1">
                                <a:solidFill>
                                  <a:srgbClr val="D83515"/>
                                </a:solidFill>
                                <a:latin typeface="Cambria Math" panose="02040503050406030204" pitchFamily="18" charset="0"/>
                              </a:rPr>
                            </m:ctrlPr>
                          </m:sSubPr>
                          <m:e>
                            <m:r>
                              <a:rPr lang="en-US" sz="2400" i="1">
                                <a:solidFill>
                                  <a:srgbClr val="D83515"/>
                                </a:solidFill>
                                <a:latin typeface="Cambria Math" panose="02040503050406030204" pitchFamily="18" charset="0"/>
                              </a:rPr>
                              <m:t>𝑃</m:t>
                            </m:r>
                          </m:e>
                          <m:sub>
                            <m:r>
                              <a:rPr lang="en-US" sz="2400" i="1">
                                <a:solidFill>
                                  <a:srgbClr val="D83515"/>
                                </a:solidFill>
                                <a:latin typeface="Cambria Math" panose="02040503050406030204" pitchFamily="18" charset="0"/>
                              </a:rPr>
                              <m:t>1</m:t>
                            </m:r>
                          </m:sub>
                        </m:sSub>
                        <m:r>
                          <a:rPr lang="en-US" sz="2400" b="0" i="0" smtClean="0">
                            <a:solidFill>
                              <a:srgbClr val="D83515"/>
                            </a:solidFill>
                            <a:latin typeface="Cambria Math" panose="02040503050406030204" pitchFamily="18" charset="0"/>
                          </a:rPr>
                          <m:t>+</m:t>
                        </m:r>
                        <m:sSub>
                          <m:sSubPr>
                            <m:ctrlPr>
                              <a:rPr lang="en-US" sz="2400" i="1">
                                <a:solidFill>
                                  <a:srgbClr val="D83515"/>
                                </a:solidFill>
                                <a:latin typeface="Cambria Math" panose="02040503050406030204" pitchFamily="18" charset="0"/>
                              </a:rPr>
                            </m:ctrlPr>
                          </m:sSubPr>
                          <m:e>
                            <m:r>
                              <a:rPr lang="en-US" sz="2400" i="1">
                                <a:solidFill>
                                  <a:srgbClr val="D83515"/>
                                </a:solidFill>
                                <a:latin typeface="Cambria Math" panose="02040503050406030204" pitchFamily="18" charset="0"/>
                              </a:rPr>
                              <m:t>𝑃</m:t>
                            </m:r>
                          </m:e>
                          <m:sub>
                            <m:r>
                              <a:rPr lang="en-US" sz="2400" b="0" i="1" smtClean="0">
                                <a:solidFill>
                                  <a:srgbClr val="D83515"/>
                                </a:solidFill>
                                <a:latin typeface="Cambria Math" panose="02040503050406030204" pitchFamily="18" charset="0"/>
                              </a:rPr>
                              <m:t>2</m:t>
                            </m:r>
                          </m:sub>
                        </m:sSub>
                      </m:oMath>
                    </m:oMathPara>
                  </a14:m>
                  <a:endParaRPr lang="en-US" sz="2400" dirty="0">
                    <a:solidFill>
                      <a:srgbClr val="D83515"/>
                    </a:solidFill>
                  </a:endParaRPr>
                </a:p>
              </p:txBody>
            </p:sp>
          </mc:Choice>
          <mc:Fallback xmlns="">
            <p:sp>
              <p:nvSpPr>
                <p:cNvPr id="64" name="TextBox 63">
                  <a:extLst>
                    <a:ext uri="{FF2B5EF4-FFF2-40B4-BE49-F238E27FC236}">
                      <a16:creationId xmlns:a16="http://schemas.microsoft.com/office/drawing/2014/main" id="{8B6FCE71-199B-EE4B-9D60-D6FBB149CDE0}"/>
                    </a:ext>
                  </a:extLst>
                </p:cNvPr>
                <p:cNvSpPr txBox="1">
                  <a:spLocks noRot="1" noChangeAspect="1" noMove="1" noResize="1" noEditPoints="1" noAdjustHandles="1" noChangeArrowheads="1" noChangeShapeType="1" noTextEdit="1"/>
                </p:cNvSpPr>
                <p:nvPr/>
              </p:nvSpPr>
              <p:spPr>
                <a:xfrm>
                  <a:off x="6358292" y="5037266"/>
                  <a:ext cx="1932196" cy="461665"/>
                </a:xfrm>
                <a:prstGeom prst="rect">
                  <a:avLst/>
                </a:prstGeom>
                <a:blipFill>
                  <a:blip r:embed="rId10"/>
                  <a:stretch>
                    <a:fillRect/>
                  </a:stretch>
                </a:blipFill>
              </p:spPr>
              <p:txBody>
                <a:bodyPr/>
                <a:lstStyle/>
                <a:p>
                  <a:r>
                    <a:rPr lang="en-US">
                      <a:noFill/>
                    </a:rPr>
                    <a:t> </a:t>
                  </a:r>
                </a:p>
              </p:txBody>
            </p:sp>
          </mc:Fallback>
        </mc:AlternateContent>
      </p:grpSp>
      <p:cxnSp>
        <p:nvCxnSpPr>
          <p:cNvPr id="65" name="Straight Connector 64">
            <a:extLst>
              <a:ext uri="{FF2B5EF4-FFF2-40B4-BE49-F238E27FC236}">
                <a16:creationId xmlns:a16="http://schemas.microsoft.com/office/drawing/2014/main" id="{00799C49-71C8-8B42-95AA-419D830614B7}"/>
              </a:ext>
            </a:extLst>
          </p:cNvPr>
          <p:cNvCxnSpPr>
            <a:cxnSpLocks/>
          </p:cNvCxnSpPr>
          <p:nvPr/>
        </p:nvCxnSpPr>
        <p:spPr>
          <a:xfrm flipH="1" flipV="1">
            <a:off x="5630813" y="1641763"/>
            <a:ext cx="19382" cy="3489973"/>
          </a:xfrm>
          <a:prstGeom prst="line">
            <a:avLst/>
          </a:prstGeom>
          <a:ln>
            <a:solidFill>
              <a:srgbClr val="009C46"/>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1023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childTnLst>
                                </p:cTn>
                              </p:par>
                            </p:childTnLst>
                          </p:cTn>
                        </p:par>
                        <p:par>
                          <p:cTn id="12" fill="hold">
                            <p:stCondLst>
                              <p:cond delay="1000"/>
                            </p:stCondLst>
                            <p:childTnLst>
                              <p:par>
                                <p:cTn id="13" presetID="37" presetClass="entr" presetSubtype="0"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000"/>
                                        <p:tgtEl>
                                          <p:spTgt spid="58"/>
                                        </p:tgtEl>
                                      </p:cBhvr>
                                    </p:animEffect>
                                    <p:anim calcmode="lin" valueType="num">
                                      <p:cBhvr>
                                        <p:cTn id="16" dur="1000" fill="hold"/>
                                        <p:tgtEl>
                                          <p:spTgt spid="58"/>
                                        </p:tgtEl>
                                        <p:attrNameLst>
                                          <p:attrName>ppt_x</p:attrName>
                                        </p:attrNameLst>
                                      </p:cBhvr>
                                      <p:tavLst>
                                        <p:tav tm="0">
                                          <p:val>
                                            <p:strVal val="#ppt_x"/>
                                          </p:val>
                                        </p:tav>
                                        <p:tav tm="100000">
                                          <p:val>
                                            <p:strVal val="#ppt_x"/>
                                          </p:val>
                                        </p:tav>
                                      </p:tavLst>
                                    </p:anim>
                                    <p:anim calcmode="lin" valueType="num">
                                      <p:cBhvr>
                                        <p:cTn id="17" dur="900" decel="100000" fill="hold"/>
                                        <p:tgtEl>
                                          <p:spTgt spid="58"/>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8"/>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20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1000"/>
                                        <p:tgtEl>
                                          <p:spTgt spid="59"/>
                                        </p:tgtEl>
                                      </p:cBhvr>
                                    </p:animEffect>
                                    <p:anim calcmode="lin" valueType="num">
                                      <p:cBhvr>
                                        <p:cTn id="22" dur="1000" fill="hold"/>
                                        <p:tgtEl>
                                          <p:spTgt spid="59"/>
                                        </p:tgtEl>
                                        <p:attrNameLst>
                                          <p:attrName>ppt_x</p:attrName>
                                        </p:attrNameLst>
                                      </p:cBhvr>
                                      <p:tavLst>
                                        <p:tav tm="0">
                                          <p:val>
                                            <p:strVal val="#ppt_x"/>
                                          </p:val>
                                        </p:tav>
                                        <p:tav tm="100000">
                                          <p:val>
                                            <p:strVal val="#ppt_x"/>
                                          </p:val>
                                        </p:tav>
                                      </p:tavLst>
                                    </p:anim>
                                    <p:anim calcmode="lin" valueType="num">
                                      <p:cBhvr>
                                        <p:cTn id="23" dur="900" decel="100000" fill="hold"/>
                                        <p:tgtEl>
                                          <p:spTgt spid="59"/>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9"/>
                                        </p:tgtEl>
                                        <p:attrNameLst>
                                          <p:attrName>ppt_y</p:attrName>
                                        </p:attrNameLst>
                                      </p:cBhvr>
                                      <p:tavLst>
                                        <p:tav tm="0">
                                          <p:val>
                                            <p:strVal val="#ppt_y-.03"/>
                                          </p:val>
                                        </p:tav>
                                        <p:tav tm="100000">
                                          <p:val>
                                            <p:strVal val="#ppt_y"/>
                                          </p:val>
                                        </p:tav>
                                      </p:tavLst>
                                    </p:anim>
                                  </p:childTnLst>
                                </p:cTn>
                              </p:par>
                            </p:childTnLst>
                          </p:cTn>
                        </p:par>
                        <p:par>
                          <p:cTn id="25" fill="hold">
                            <p:stCondLst>
                              <p:cond delay="2200"/>
                            </p:stCondLst>
                            <p:childTnLst>
                              <p:par>
                                <p:cTn id="26" presetID="37" presetClass="entr" presetSubtype="0" fill="hold" grpId="1"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1000"/>
                                        <p:tgtEl>
                                          <p:spTgt spid="57"/>
                                        </p:tgtEl>
                                      </p:cBhvr>
                                    </p:animEffect>
                                    <p:anim calcmode="lin" valueType="num">
                                      <p:cBhvr>
                                        <p:cTn id="29" dur="1000" fill="hold"/>
                                        <p:tgtEl>
                                          <p:spTgt spid="57"/>
                                        </p:tgtEl>
                                        <p:attrNameLst>
                                          <p:attrName>ppt_x</p:attrName>
                                        </p:attrNameLst>
                                      </p:cBhvr>
                                      <p:tavLst>
                                        <p:tav tm="0">
                                          <p:val>
                                            <p:strVal val="#ppt_x"/>
                                          </p:val>
                                        </p:tav>
                                        <p:tav tm="100000">
                                          <p:val>
                                            <p:strVal val="#ppt_x"/>
                                          </p:val>
                                        </p:tav>
                                      </p:tavLst>
                                    </p:anim>
                                    <p:anim calcmode="lin" valueType="num">
                                      <p:cBhvr>
                                        <p:cTn id="30" dur="900" decel="100000" fill="hold"/>
                                        <p:tgtEl>
                                          <p:spTgt spid="57"/>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7"/>
                                        </p:tgtEl>
                                        <p:attrNameLst>
                                          <p:attrName>ppt_y</p:attrName>
                                        </p:attrNameLst>
                                      </p:cBhvr>
                                      <p:tavLst>
                                        <p:tav tm="0">
                                          <p:val>
                                            <p:strVal val="#ppt_y-.03"/>
                                          </p:val>
                                        </p:tav>
                                        <p:tav tm="100000">
                                          <p:val>
                                            <p:strVal val="#ppt_y"/>
                                          </p:val>
                                        </p:tav>
                                      </p:tavLst>
                                    </p:anim>
                                  </p:childTnLst>
                                </p:cTn>
                              </p:par>
                            </p:childTnLst>
                          </p:cTn>
                        </p:par>
                        <p:par>
                          <p:cTn id="32" fill="hold">
                            <p:stCondLst>
                              <p:cond delay="3200"/>
                            </p:stCondLst>
                            <p:childTnLst>
                              <p:par>
                                <p:cTn id="33" presetID="10" presetClass="entr" presetSubtype="0" fill="hold"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500"/>
                                        <p:tgtEl>
                                          <p:spTgt spid="56"/>
                                        </p:tgtEl>
                                      </p:cBhvr>
                                    </p:animEffect>
                                  </p:childTnLst>
                                </p:cTn>
                              </p:par>
                            </p:childTnLst>
                          </p:cTn>
                        </p:par>
                        <p:par>
                          <p:cTn id="36" fill="hold">
                            <p:stCondLst>
                              <p:cond delay="3700"/>
                            </p:stCondLst>
                            <p:childTnLst>
                              <p:par>
                                <p:cTn id="37" presetID="10"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par>
                                <p:cTn id="40" presetID="10" presetClass="entr" presetSubtype="0" fill="hold" nodeType="withEffect">
                                  <p:stCondLst>
                                    <p:cond delay="20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par>
                                <p:cTn id="43" presetID="10" presetClass="entr" presetSubtype="0" fill="hold" nodeType="with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fade">
                                      <p:cBhvr>
                                        <p:cTn id="45" dur="500"/>
                                        <p:tgtEl>
                                          <p:spTgt spid="6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2000"/>
                                        <p:tgtEl>
                                          <p:spTgt spid="18"/>
                                        </p:tgtEl>
                                      </p:cBhvr>
                                    </p:animEffect>
                                  </p:childTnLst>
                                </p:cTn>
                              </p:par>
                              <p:par>
                                <p:cTn id="51" presetID="22" presetClass="entr" presetSubtype="8" fill="hold" nodeType="withEffect">
                                  <p:stCondLst>
                                    <p:cond delay="1000"/>
                                  </p:stCondLst>
                                  <p:childTnLst>
                                    <p:set>
                                      <p:cBhvr>
                                        <p:cTn id="52" dur="1" fill="hold">
                                          <p:stCondLst>
                                            <p:cond delay="0"/>
                                          </p:stCondLst>
                                        </p:cTn>
                                        <p:tgtEl>
                                          <p:spTgt spid="60"/>
                                        </p:tgtEl>
                                        <p:attrNameLst>
                                          <p:attrName>style.visibility</p:attrName>
                                        </p:attrNameLst>
                                      </p:cBhvr>
                                      <p:to>
                                        <p:strVal val="visible"/>
                                      </p:to>
                                    </p:set>
                                    <p:animEffect transition="in" filter="wipe(left)">
                                      <p:cBhvr>
                                        <p:cTn id="53" dur="2000"/>
                                        <p:tgtEl>
                                          <p:spTgt spid="60"/>
                                        </p:tgtEl>
                                      </p:cBhvr>
                                    </p:animEffect>
                                  </p:childTnLst>
                                </p:cTn>
                              </p:par>
                            </p:childTnLst>
                          </p:cTn>
                        </p:par>
                        <p:par>
                          <p:cTn id="54" fill="hold">
                            <p:stCondLst>
                              <p:cond delay="3000"/>
                            </p:stCondLst>
                            <p:childTnLst>
                              <p:par>
                                <p:cTn id="55" presetID="22" presetClass="entr" presetSubtype="4" fill="hold" grpId="0" nodeType="after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down)">
                                      <p:cBhvr>
                                        <p:cTn id="57" dur="2000"/>
                                        <p:tgtEl>
                                          <p:spTgt spid="47"/>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wipe(down)">
                                      <p:cBhvr>
                                        <p:cTn id="60" dur="2000"/>
                                        <p:tgtEl>
                                          <p:spTgt spid="61"/>
                                        </p:tgtEl>
                                      </p:cBhvr>
                                    </p:animEffect>
                                  </p:childTnLst>
                                </p:cTn>
                              </p:par>
                              <p:par>
                                <p:cTn id="61" presetID="22" presetClass="entr" presetSubtype="4" fill="hold" nodeType="with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wipe(down)">
                                      <p:cBhvr>
                                        <p:cTn id="63"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7" grpId="1" animBg="1"/>
      <p:bldP spid="58" grpId="0"/>
      <p:bldP spid="59" grpId="0"/>
      <p:bldP spid="6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9BE2B-D541-7A40-B3A6-87BAF7A19FAC}"/>
              </a:ext>
            </a:extLst>
          </p:cNvPr>
          <p:cNvSpPr>
            <a:spLocks noGrp="1"/>
          </p:cNvSpPr>
          <p:nvPr>
            <p:ph type="sldNum" sz="quarter" idx="12"/>
          </p:nvPr>
        </p:nvSpPr>
        <p:spPr/>
        <p:txBody>
          <a:bodyPr/>
          <a:lstStyle/>
          <a:p>
            <a:fld id="{1744BE55-CFB6-3249-9653-5A6C656DA5B0}" type="slidenum">
              <a:rPr lang="en-US" smtClean="0"/>
              <a:pPr/>
              <a:t>12</a:t>
            </a:fld>
            <a:endParaRPr lang="en-US"/>
          </a:p>
        </p:txBody>
      </p:sp>
      <p:pic>
        <p:nvPicPr>
          <p:cNvPr id="18" name="Picture 17">
            <a:extLst>
              <a:ext uri="{FF2B5EF4-FFF2-40B4-BE49-F238E27FC236}">
                <a16:creationId xmlns:a16="http://schemas.microsoft.com/office/drawing/2014/main" id="{F1FB8396-9505-D543-B87D-E9619FD07B80}"/>
              </a:ext>
            </a:extLst>
          </p:cNvPr>
          <p:cNvPicPr>
            <a:picLocks noChangeAspect="1"/>
          </p:cNvPicPr>
          <p:nvPr/>
        </p:nvPicPr>
        <p:blipFill rotWithShape="1">
          <a:blip r:embed="rId3"/>
          <a:srcRect l="18285"/>
          <a:stretch/>
        </p:blipFill>
        <p:spPr>
          <a:xfrm>
            <a:off x="501805" y="1084220"/>
            <a:ext cx="2242619" cy="4379877"/>
          </a:xfrm>
          <a:prstGeom prst="rect">
            <a:avLst/>
          </a:prstGeom>
        </p:spPr>
      </p:pic>
      <p:grpSp>
        <p:nvGrpSpPr>
          <p:cNvPr id="40" name="Group 39">
            <a:extLst>
              <a:ext uri="{FF2B5EF4-FFF2-40B4-BE49-F238E27FC236}">
                <a16:creationId xmlns:a16="http://schemas.microsoft.com/office/drawing/2014/main" id="{2924DDF0-6BEF-B64E-A39A-DFDD11C7603F}"/>
              </a:ext>
            </a:extLst>
          </p:cNvPr>
          <p:cNvGrpSpPr/>
          <p:nvPr/>
        </p:nvGrpSpPr>
        <p:grpSpPr>
          <a:xfrm>
            <a:off x="5476191" y="1447774"/>
            <a:ext cx="1179896" cy="3707639"/>
            <a:chOff x="5621154" y="1208027"/>
            <a:chExt cx="1179896" cy="3707639"/>
          </a:xfrm>
        </p:grpSpPr>
        <p:cxnSp>
          <p:nvCxnSpPr>
            <p:cNvPr id="41" name="Straight Arrow Connector 40">
              <a:extLst>
                <a:ext uri="{FF2B5EF4-FFF2-40B4-BE49-F238E27FC236}">
                  <a16:creationId xmlns:a16="http://schemas.microsoft.com/office/drawing/2014/main" id="{52006045-0113-0647-9E6D-F9D70ACB776A}"/>
                </a:ext>
              </a:extLst>
            </p:cNvPr>
            <p:cNvCxnSpPr/>
            <p:nvPr/>
          </p:nvCxnSpPr>
          <p:spPr>
            <a:xfrm flipV="1">
              <a:off x="5707781" y="1208027"/>
              <a:ext cx="0" cy="3707639"/>
            </a:xfrm>
            <a:prstGeom prst="straightConnector1">
              <a:avLst/>
            </a:prstGeom>
            <a:ln>
              <a:solidFill>
                <a:srgbClr val="FFC000"/>
              </a:solidFill>
              <a:tailEnd type="stealth" w="lg" len="lg"/>
            </a:ln>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2AA59C46-6C03-DC49-BDE9-C67CB475503C}"/>
                </a:ext>
              </a:extLst>
            </p:cNvPr>
            <p:cNvCxnSpPr>
              <a:cxnSpLocks/>
            </p:cNvCxnSpPr>
            <p:nvPr/>
          </p:nvCxnSpPr>
          <p:spPr>
            <a:xfrm flipV="1">
              <a:off x="5621154" y="3195587"/>
              <a:ext cx="1179896" cy="1"/>
            </a:xfrm>
            <a:prstGeom prst="straightConnector1">
              <a:avLst/>
            </a:prstGeom>
            <a:ln>
              <a:solidFill>
                <a:srgbClr val="FFC000"/>
              </a:solidFill>
              <a:tailEnd type="stealth" w="lg" len="lg"/>
            </a:ln>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43" name="Group 42">
            <a:extLst>
              <a:ext uri="{FF2B5EF4-FFF2-40B4-BE49-F238E27FC236}">
                <a16:creationId xmlns:a16="http://schemas.microsoft.com/office/drawing/2014/main" id="{7BCC5A42-14F3-464E-AD60-3212B60C676C}"/>
              </a:ext>
            </a:extLst>
          </p:cNvPr>
          <p:cNvGrpSpPr/>
          <p:nvPr/>
        </p:nvGrpSpPr>
        <p:grpSpPr>
          <a:xfrm>
            <a:off x="7019677" y="1447774"/>
            <a:ext cx="1179896" cy="3707639"/>
            <a:chOff x="7198093" y="1208027"/>
            <a:chExt cx="1179896" cy="3707639"/>
          </a:xfrm>
        </p:grpSpPr>
        <p:cxnSp>
          <p:nvCxnSpPr>
            <p:cNvPr id="44" name="Straight Arrow Connector 43">
              <a:extLst>
                <a:ext uri="{FF2B5EF4-FFF2-40B4-BE49-F238E27FC236}">
                  <a16:creationId xmlns:a16="http://schemas.microsoft.com/office/drawing/2014/main" id="{6A170A76-E747-0242-B586-408C77F7304D}"/>
                </a:ext>
              </a:extLst>
            </p:cNvPr>
            <p:cNvCxnSpPr/>
            <p:nvPr/>
          </p:nvCxnSpPr>
          <p:spPr>
            <a:xfrm flipV="1">
              <a:off x="7198093" y="1208027"/>
              <a:ext cx="0" cy="3707639"/>
            </a:xfrm>
            <a:prstGeom prst="straightConnector1">
              <a:avLst/>
            </a:prstGeom>
            <a:ln>
              <a:solidFill>
                <a:srgbClr val="FFC000"/>
              </a:solidFill>
              <a:tailEnd type="stealth" w="lg" len="lg"/>
            </a:ln>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CF9648B8-905C-554C-87E9-7F97FCA367C2}"/>
                </a:ext>
              </a:extLst>
            </p:cNvPr>
            <p:cNvCxnSpPr>
              <a:cxnSpLocks/>
            </p:cNvCxnSpPr>
            <p:nvPr/>
          </p:nvCxnSpPr>
          <p:spPr>
            <a:xfrm flipV="1">
              <a:off x="7198093" y="3171917"/>
              <a:ext cx="1179896" cy="1"/>
            </a:xfrm>
            <a:prstGeom prst="straightConnector1">
              <a:avLst/>
            </a:prstGeom>
            <a:ln>
              <a:solidFill>
                <a:srgbClr val="FFC000"/>
              </a:solidFill>
              <a:tailEnd type="stealth" w="lg" len="lg"/>
            </a:ln>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grpSp>
      <p:sp>
        <p:nvSpPr>
          <p:cNvPr id="46" name="Freeform 45">
            <a:extLst>
              <a:ext uri="{FF2B5EF4-FFF2-40B4-BE49-F238E27FC236}">
                <a16:creationId xmlns:a16="http://schemas.microsoft.com/office/drawing/2014/main" id="{37F6306F-0205-3E4B-A61F-D630945571F0}"/>
              </a:ext>
            </a:extLst>
          </p:cNvPr>
          <p:cNvSpPr/>
          <p:nvPr/>
        </p:nvSpPr>
        <p:spPr>
          <a:xfrm>
            <a:off x="5608384" y="1657249"/>
            <a:ext cx="497312" cy="3483915"/>
          </a:xfrm>
          <a:custGeom>
            <a:avLst/>
            <a:gdLst>
              <a:gd name="connsiteX0" fmla="*/ 15325 w 497312"/>
              <a:gd name="connsiteY0" fmla="*/ 0 h 3483915"/>
              <a:gd name="connsiteX1" fmla="*/ 25542 w 497312"/>
              <a:gd name="connsiteY1" fmla="*/ 372911 h 3483915"/>
              <a:gd name="connsiteX2" fmla="*/ 71517 w 497312"/>
              <a:gd name="connsiteY2" fmla="*/ 776473 h 3483915"/>
              <a:gd name="connsiteX3" fmla="*/ 158360 w 497312"/>
              <a:gd name="connsiteY3" fmla="*/ 1180036 h 3483915"/>
              <a:gd name="connsiteX4" fmla="*/ 270744 w 497312"/>
              <a:gd name="connsiteY4" fmla="*/ 1501863 h 3483915"/>
              <a:gd name="connsiteX5" fmla="*/ 393345 w 497312"/>
              <a:gd name="connsiteY5" fmla="*/ 1813475 h 3483915"/>
              <a:gd name="connsiteX6" fmla="*/ 475079 w 497312"/>
              <a:gd name="connsiteY6" fmla="*/ 2058677 h 3483915"/>
              <a:gd name="connsiteX7" fmla="*/ 495513 w 497312"/>
              <a:gd name="connsiteY7" fmla="*/ 2365180 h 3483915"/>
              <a:gd name="connsiteX8" fmla="*/ 439320 w 497312"/>
              <a:gd name="connsiteY8" fmla="*/ 2625707 h 3483915"/>
              <a:gd name="connsiteX9" fmla="*/ 250310 w 497312"/>
              <a:gd name="connsiteY9" fmla="*/ 2998619 h 3483915"/>
              <a:gd name="connsiteX10" fmla="*/ 91951 w 497312"/>
              <a:gd name="connsiteY10" fmla="*/ 3279580 h 3483915"/>
              <a:gd name="connsiteX11" fmla="*/ 0 w 497312"/>
              <a:gd name="connsiteY11" fmla="*/ 3483915 h 348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312" h="3483915">
                <a:moveTo>
                  <a:pt x="15325" y="0"/>
                </a:moveTo>
                <a:cubicBezTo>
                  <a:pt x="15751" y="121749"/>
                  <a:pt x="16177" y="243499"/>
                  <a:pt x="25542" y="372911"/>
                </a:cubicBezTo>
                <a:cubicBezTo>
                  <a:pt x="34907" y="502323"/>
                  <a:pt x="49381" y="641952"/>
                  <a:pt x="71517" y="776473"/>
                </a:cubicBezTo>
                <a:cubicBezTo>
                  <a:pt x="93653" y="910994"/>
                  <a:pt x="125156" y="1059138"/>
                  <a:pt x="158360" y="1180036"/>
                </a:cubicBezTo>
                <a:cubicBezTo>
                  <a:pt x="191565" y="1300934"/>
                  <a:pt x="231580" y="1396290"/>
                  <a:pt x="270744" y="1501863"/>
                </a:cubicBezTo>
                <a:cubicBezTo>
                  <a:pt x="309908" y="1607436"/>
                  <a:pt x="359289" y="1720673"/>
                  <a:pt x="393345" y="1813475"/>
                </a:cubicBezTo>
                <a:cubicBezTo>
                  <a:pt x="427401" y="1906277"/>
                  <a:pt x="458051" y="1966726"/>
                  <a:pt x="475079" y="2058677"/>
                </a:cubicBezTo>
                <a:cubicBezTo>
                  <a:pt x="492107" y="2150628"/>
                  <a:pt x="501473" y="2270675"/>
                  <a:pt x="495513" y="2365180"/>
                </a:cubicBezTo>
                <a:cubicBezTo>
                  <a:pt x="489553" y="2459685"/>
                  <a:pt x="480187" y="2520134"/>
                  <a:pt x="439320" y="2625707"/>
                </a:cubicBezTo>
                <a:cubicBezTo>
                  <a:pt x="398453" y="2731280"/>
                  <a:pt x="308205" y="2889640"/>
                  <a:pt x="250310" y="2998619"/>
                </a:cubicBezTo>
                <a:cubicBezTo>
                  <a:pt x="192415" y="3107598"/>
                  <a:pt x="133669" y="3198697"/>
                  <a:pt x="91951" y="3279580"/>
                </a:cubicBezTo>
                <a:cubicBezTo>
                  <a:pt x="50233" y="3360463"/>
                  <a:pt x="25116" y="3422189"/>
                  <a:pt x="0" y="3483915"/>
                </a:cubicBezTo>
              </a:path>
            </a:pathLst>
          </a:custGeom>
          <a:noFill/>
          <a:ln w="25400">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3338E4B3-6FB3-9E4A-93C0-B302641105B1}"/>
              </a:ext>
            </a:extLst>
          </p:cNvPr>
          <p:cNvGrpSpPr/>
          <p:nvPr/>
        </p:nvGrpSpPr>
        <p:grpSpPr>
          <a:xfrm>
            <a:off x="428819" y="3076449"/>
            <a:ext cx="652849" cy="912482"/>
            <a:chOff x="428819" y="3076449"/>
            <a:chExt cx="652849" cy="912482"/>
          </a:xfrm>
        </p:grpSpPr>
        <p:pic>
          <p:nvPicPr>
            <p:cNvPr id="23" name="Picture 22">
              <a:extLst>
                <a:ext uri="{FF2B5EF4-FFF2-40B4-BE49-F238E27FC236}">
                  <a16:creationId xmlns:a16="http://schemas.microsoft.com/office/drawing/2014/main" id="{B16AE0ED-0CD0-6B44-8F95-1690F7AFC1DA}"/>
                </a:ext>
              </a:extLst>
            </p:cNvPr>
            <p:cNvPicPr>
              <a:picLocks noChangeAspect="1"/>
            </p:cNvPicPr>
            <p:nvPr/>
          </p:nvPicPr>
          <p:blipFill>
            <a:blip r:embed="rId4"/>
            <a:stretch>
              <a:fillRect/>
            </a:stretch>
          </p:blipFill>
          <p:spPr>
            <a:xfrm>
              <a:off x="490654" y="3076449"/>
              <a:ext cx="483720" cy="588003"/>
            </a:xfrm>
            <a:prstGeom prst="rect">
              <a:avLst/>
            </a:prstGeom>
          </p:spPr>
        </p:pic>
        <p:sp>
          <p:nvSpPr>
            <p:cNvPr id="50" name="TextBox 49">
              <a:extLst>
                <a:ext uri="{FF2B5EF4-FFF2-40B4-BE49-F238E27FC236}">
                  <a16:creationId xmlns:a16="http://schemas.microsoft.com/office/drawing/2014/main" id="{36983513-F9D5-CE41-B82B-818E8BE4E3FF}"/>
                </a:ext>
              </a:extLst>
            </p:cNvPr>
            <p:cNvSpPr txBox="1"/>
            <p:nvPr/>
          </p:nvSpPr>
          <p:spPr>
            <a:xfrm>
              <a:off x="428819" y="3619599"/>
              <a:ext cx="652849" cy="369332"/>
            </a:xfrm>
            <a:prstGeom prst="rect">
              <a:avLst/>
            </a:prstGeom>
            <a:solidFill>
              <a:schemeClr val="tx1"/>
            </a:solidFill>
          </p:spPr>
          <p:txBody>
            <a:bodyPr wrap="square" rtlCol="0">
              <a:spAutoFit/>
            </a:bodyPr>
            <a:lstStyle/>
            <a:p>
              <a:r>
                <a:rPr lang="it-IT" dirty="0">
                  <a:solidFill>
                    <a:schemeClr val="bg1"/>
                  </a:solidFill>
                  <a:latin typeface="Oswald" pitchFamily="2" charset="77"/>
                  <a:cs typeface="Sana" pitchFamily="2" charset="-78"/>
                </a:rPr>
                <a:t>Laser</a:t>
              </a:r>
            </a:p>
          </p:txBody>
        </p:sp>
      </p:grpSp>
      <p:grpSp>
        <p:nvGrpSpPr>
          <p:cNvPr id="55" name="Group 54">
            <a:extLst>
              <a:ext uri="{FF2B5EF4-FFF2-40B4-BE49-F238E27FC236}">
                <a16:creationId xmlns:a16="http://schemas.microsoft.com/office/drawing/2014/main" id="{F07C97E0-ACC6-BD4F-8ECD-A6ED2A04D61F}"/>
              </a:ext>
            </a:extLst>
          </p:cNvPr>
          <p:cNvGrpSpPr/>
          <p:nvPr/>
        </p:nvGrpSpPr>
        <p:grpSpPr>
          <a:xfrm>
            <a:off x="2327018" y="1657249"/>
            <a:ext cx="1193122" cy="3919027"/>
            <a:chOff x="2327018" y="1657249"/>
            <a:chExt cx="1193122" cy="3919027"/>
          </a:xfrm>
        </p:grpSpPr>
        <p:grpSp>
          <p:nvGrpSpPr>
            <p:cNvPr id="35" name="Group 34">
              <a:extLst>
                <a:ext uri="{FF2B5EF4-FFF2-40B4-BE49-F238E27FC236}">
                  <a16:creationId xmlns:a16="http://schemas.microsoft.com/office/drawing/2014/main" id="{02EF8258-FF89-9446-AC21-ABCDDB04F70A}"/>
                </a:ext>
              </a:extLst>
            </p:cNvPr>
            <p:cNvGrpSpPr/>
            <p:nvPr/>
          </p:nvGrpSpPr>
          <p:grpSpPr>
            <a:xfrm>
              <a:off x="2675492" y="1657249"/>
              <a:ext cx="155608" cy="3288688"/>
              <a:chOff x="2742398" y="1549668"/>
              <a:chExt cx="155608" cy="3288688"/>
            </a:xfrm>
          </p:grpSpPr>
          <p:sp>
            <p:nvSpPr>
              <p:cNvPr id="36" name="Rectangle 35">
                <a:extLst>
                  <a:ext uri="{FF2B5EF4-FFF2-40B4-BE49-F238E27FC236}">
                    <a16:creationId xmlns:a16="http://schemas.microsoft.com/office/drawing/2014/main" id="{516852F4-8BBE-FC42-B949-34ADF3D539D3}"/>
                  </a:ext>
                </a:extLst>
              </p:cNvPr>
              <p:cNvSpPr/>
              <p:nvPr/>
            </p:nvSpPr>
            <p:spPr>
              <a:xfrm>
                <a:off x="2743200" y="1549668"/>
                <a:ext cx="154004" cy="1222408"/>
              </a:xfrm>
              <a:prstGeom prst="rect">
                <a:avLst/>
              </a:prstGeom>
              <a:pattFill prst="wdUpDiag">
                <a:fgClr>
                  <a:schemeClr val="bg1">
                    <a:lumMod val="85000"/>
                  </a:schemeClr>
                </a:fgClr>
                <a:bgClr>
                  <a:schemeClr val="bg1"/>
                </a:bgClr>
              </a:pattFill>
              <a:ln w="15875">
                <a:solidFill>
                  <a:srgbClr val="0061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DA2FE52-A232-6D41-9EEA-2800B859A537}"/>
                  </a:ext>
                </a:extLst>
              </p:cNvPr>
              <p:cNvSpPr/>
              <p:nvPr/>
            </p:nvSpPr>
            <p:spPr>
              <a:xfrm>
                <a:off x="2743200" y="3615948"/>
                <a:ext cx="154004" cy="1222408"/>
              </a:xfrm>
              <a:prstGeom prst="rect">
                <a:avLst/>
              </a:prstGeom>
              <a:pattFill prst="wdUpDiag">
                <a:fgClr>
                  <a:schemeClr val="bg1">
                    <a:lumMod val="85000"/>
                  </a:schemeClr>
                </a:fgClr>
                <a:bgClr>
                  <a:schemeClr val="bg1"/>
                </a:bgClr>
              </a:pattFill>
              <a:ln w="15875">
                <a:solidFill>
                  <a:srgbClr val="0061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34E0C7A-B562-8949-AF3B-E31684E6923B}"/>
                  </a:ext>
                </a:extLst>
              </p:cNvPr>
              <p:cNvSpPr/>
              <p:nvPr/>
            </p:nvSpPr>
            <p:spPr>
              <a:xfrm>
                <a:off x="2742398" y="2859110"/>
                <a:ext cx="155608" cy="669805"/>
              </a:xfrm>
              <a:prstGeom prst="rect">
                <a:avLst/>
              </a:prstGeom>
              <a:pattFill prst="wdUpDiag">
                <a:fgClr>
                  <a:schemeClr val="bg1">
                    <a:lumMod val="85000"/>
                  </a:schemeClr>
                </a:fgClr>
                <a:bgClr>
                  <a:schemeClr val="bg1"/>
                </a:bgClr>
              </a:pattFill>
              <a:ln w="15875">
                <a:solidFill>
                  <a:srgbClr val="0061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42BE80A1-BD1C-DE4C-AB95-A5A9A8F986D4}"/>
                </a:ext>
              </a:extLst>
            </p:cNvPr>
            <p:cNvSpPr txBox="1"/>
            <p:nvPr/>
          </p:nvSpPr>
          <p:spPr>
            <a:xfrm>
              <a:off x="2327018" y="5206944"/>
              <a:ext cx="1193122" cy="369332"/>
            </a:xfrm>
            <a:prstGeom prst="rect">
              <a:avLst/>
            </a:prstGeom>
            <a:noFill/>
          </p:spPr>
          <p:txBody>
            <a:bodyPr wrap="square" rtlCol="0">
              <a:spAutoFit/>
            </a:bodyPr>
            <a:lstStyle/>
            <a:p>
              <a:r>
                <a:rPr lang="it-IT" dirty="0">
                  <a:solidFill>
                    <a:schemeClr val="bg1"/>
                  </a:solidFill>
                  <a:latin typeface="Oswald" pitchFamily="2" charset="77"/>
                  <a:cs typeface="Sana" pitchFamily="2" charset="-78"/>
                </a:rPr>
                <a:t>Schermo</a:t>
              </a:r>
            </a:p>
          </p:txBody>
        </p:sp>
      </p:grpSp>
      <p:grpSp>
        <p:nvGrpSpPr>
          <p:cNvPr id="56" name="Group 55">
            <a:extLst>
              <a:ext uri="{FF2B5EF4-FFF2-40B4-BE49-F238E27FC236}">
                <a16:creationId xmlns:a16="http://schemas.microsoft.com/office/drawing/2014/main" id="{EFD15508-643E-7245-8169-208B81737DD6}"/>
              </a:ext>
            </a:extLst>
          </p:cNvPr>
          <p:cNvGrpSpPr/>
          <p:nvPr/>
        </p:nvGrpSpPr>
        <p:grpSpPr>
          <a:xfrm>
            <a:off x="4490453" y="1447774"/>
            <a:ext cx="848987" cy="4128502"/>
            <a:chOff x="4490453" y="1447774"/>
            <a:chExt cx="848987" cy="4128502"/>
          </a:xfrm>
        </p:grpSpPr>
        <p:sp>
          <p:nvSpPr>
            <p:cNvPr id="39" name="Rectangle 38">
              <a:extLst>
                <a:ext uri="{FF2B5EF4-FFF2-40B4-BE49-F238E27FC236}">
                  <a16:creationId xmlns:a16="http://schemas.microsoft.com/office/drawing/2014/main" id="{A88346B8-AE78-1A4E-9315-FC2FE6902801}"/>
                </a:ext>
              </a:extLst>
            </p:cNvPr>
            <p:cNvSpPr/>
            <p:nvPr/>
          </p:nvSpPr>
          <p:spPr>
            <a:xfrm>
              <a:off x="4694469" y="1447774"/>
              <a:ext cx="296563" cy="3707639"/>
            </a:xfrm>
            <a:prstGeom prst="rect">
              <a:avLst/>
            </a:prstGeom>
            <a:pattFill prst="wdUpDiag">
              <a:fgClr>
                <a:schemeClr val="bg1">
                  <a:lumMod val="85000"/>
                </a:schemeClr>
              </a:fgClr>
              <a:bgClr>
                <a:schemeClr val="bg1"/>
              </a:bgClr>
            </a:pattFill>
            <a:ln w="15875">
              <a:solidFill>
                <a:srgbClr val="0061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6DDB31BE-C5C0-974C-A538-06D7B9527EB1}"/>
                </a:ext>
              </a:extLst>
            </p:cNvPr>
            <p:cNvSpPr txBox="1"/>
            <p:nvPr/>
          </p:nvSpPr>
          <p:spPr>
            <a:xfrm>
              <a:off x="4490453" y="5206944"/>
              <a:ext cx="848987" cy="369332"/>
            </a:xfrm>
            <a:prstGeom prst="rect">
              <a:avLst/>
            </a:prstGeom>
            <a:noFill/>
          </p:spPr>
          <p:txBody>
            <a:bodyPr wrap="square" rtlCol="0">
              <a:spAutoFit/>
            </a:bodyPr>
            <a:lstStyle/>
            <a:p>
              <a:r>
                <a:rPr lang="it-IT" dirty="0">
                  <a:solidFill>
                    <a:schemeClr val="bg1"/>
                  </a:solidFill>
                  <a:latin typeface="Oswald" pitchFamily="2" charset="77"/>
                  <a:cs typeface="Sana" pitchFamily="2" charset="-78"/>
                </a:rPr>
                <a:t>Parete</a:t>
              </a:r>
            </a:p>
          </p:txBody>
        </p:sp>
      </p:grpSp>
      <p:sp>
        <p:nvSpPr>
          <p:cNvPr id="57" name="Rectangle 56">
            <a:extLst>
              <a:ext uri="{FF2B5EF4-FFF2-40B4-BE49-F238E27FC236}">
                <a16:creationId xmlns:a16="http://schemas.microsoft.com/office/drawing/2014/main" id="{4037AADD-2EAC-CF48-9D0C-0F920C42C1FA}"/>
              </a:ext>
            </a:extLst>
          </p:cNvPr>
          <p:cNvSpPr/>
          <p:nvPr/>
        </p:nvSpPr>
        <p:spPr>
          <a:xfrm>
            <a:off x="2593129" y="3447575"/>
            <a:ext cx="70338" cy="433754"/>
          </a:xfrm>
          <a:prstGeom prst="rect">
            <a:avLst/>
          </a:prstGeom>
          <a:solidFill>
            <a:srgbClr val="D8351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E4E7BBE8-75E6-D546-8832-EB9F0B6C203B}"/>
                  </a:ext>
                </a:extLst>
              </p:cNvPr>
              <p:cNvSpPr txBox="1"/>
              <p:nvPr/>
            </p:nvSpPr>
            <p:spPr>
              <a:xfrm>
                <a:off x="2804101" y="2456163"/>
                <a:ext cx="36580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D83515"/>
                          </a:solidFill>
                          <a:latin typeface="Cambria Math" panose="02040503050406030204" pitchFamily="18" charset="0"/>
                        </a:rPr>
                        <m:t>1</m:t>
                      </m:r>
                    </m:oMath>
                  </m:oMathPara>
                </a14:m>
                <a:endParaRPr lang="en-US" dirty="0">
                  <a:solidFill>
                    <a:srgbClr val="D83515"/>
                  </a:solidFill>
                </a:endParaRPr>
              </a:p>
            </p:txBody>
          </p:sp>
        </mc:Choice>
        <mc:Fallback xmlns="">
          <p:sp>
            <p:nvSpPr>
              <p:cNvPr id="58" name="TextBox 57">
                <a:extLst>
                  <a:ext uri="{FF2B5EF4-FFF2-40B4-BE49-F238E27FC236}">
                    <a16:creationId xmlns:a16="http://schemas.microsoft.com/office/drawing/2014/main" id="{E4E7BBE8-75E6-D546-8832-EB9F0B6C203B}"/>
                  </a:ext>
                </a:extLst>
              </p:cNvPr>
              <p:cNvSpPr txBox="1">
                <a:spLocks noRot="1" noChangeAspect="1" noMove="1" noResize="1" noEditPoints="1" noAdjustHandles="1" noChangeArrowheads="1" noChangeShapeType="1" noTextEdit="1"/>
              </p:cNvSpPr>
              <p:nvPr/>
            </p:nvSpPr>
            <p:spPr>
              <a:xfrm>
                <a:off x="2804101" y="2456163"/>
                <a:ext cx="365805"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7AD82DA6-3A0F-A94F-B295-C843C2BB019B}"/>
                  </a:ext>
                </a:extLst>
              </p:cNvPr>
              <p:cNvSpPr txBox="1"/>
              <p:nvPr/>
            </p:nvSpPr>
            <p:spPr>
              <a:xfrm>
                <a:off x="2803519" y="3804265"/>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D83515"/>
                          </a:solidFill>
                          <a:latin typeface="Cambria Math" panose="02040503050406030204" pitchFamily="18" charset="0"/>
                        </a:rPr>
                        <m:t>2</m:t>
                      </m:r>
                    </m:oMath>
                  </m:oMathPara>
                </a14:m>
                <a:endParaRPr lang="en-US" dirty="0">
                  <a:solidFill>
                    <a:srgbClr val="D83515"/>
                  </a:solidFill>
                </a:endParaRPr>
              </a:p>
            </p:txBody>
          </p:sp>
        </mc:Choice>
        <mc:Fallback xmlns="">
          <p:sp>
            <p:nvSpPr>
              <p:cNvPr id="59" name="TextBox 58">
                <a:extLst>
                  <a:ext uri="{FF2B5EF4-FFF2-40B4-BE49-F238E27FC236}">
                    <a16:creationId xmlns:a16="http://schemas.microsoft.com/office/drawing/2014/main" id="{7AD82DA6-3A0F-A94F-B295-C843C2BB019B}"/>
                  </a:ext>
                </a:extLst>
              </p:cNvPr>
              <p:cNvSpPr txBox="1">
                <a:spLocks noRot="1" noChangeAspect="1" noMove="1" noResize="1" noEditPoints="1" noAdjustHandles="1" noChangeArrowheads="1" noChangeShapeType="1" noTextEdit="1"/>
              </p:cNvSpPr>
              <p:nvPr/>
            </p:nvSpPr>
            <p:spPr>
              <a:xfrm>
                <a:off x="2803519" y="3804265"/>
                <a:ext cx="365806" cy="369332"/>
              </a:xfrm>
              <a:prstGeom prst="rect">
                <a:avLst/>
              </a:prstGeom>
              <a:blipFill>
                <a:blip r:embed="rId6"/>
                <a:stretch>
                  <a:fillRect/>
                </a:stretch>
              </a:blipFill>
            </p:spPr>
            <p:txBody>
              <a:bodyPr/>
              <a:lstStyle/>
              <a:p>
                <a:r>
                  <a:rPr lang="en-US">
                    <a:noFill/>
                  </a:rPr>
                  <a:t> </a:t>
                </a:r>
              </a:p>
            </p:txBody>
          </p:sp>
        </mc:Fallback>
      </mc:AlternateContent>
      <p:pic>
        <p:nvPicPr>
          <p:cNvPr id="60" name="Picture 59">
            <a:extLst>
              <a:ext uri="{FF2B5EF4-FFF2-40B4-BE49-F238E27FC236}">
                <a16:creationId xmlns:a16="http://schemas.microsoft.com/office/drawing/2014/main" id="{88D7845B-E493-7E4A-BC2F-14CF57E5B83D}"/>
              </a:ext>
            </a:extLst>
          </p:cNvPr>
          <p:cNvPicPr>
            <a:picLocks noChangeAspect="1"/>
          </p:cNvPicPr>
          <p:nvPr/>
        </p:nvPicPr>
        <p:blipFill rotWithShape="1">
          <a:blip r:embed="rId7"/>
          <a:srcRect l="47503" r="1"/>
          <a:stretch/>
        </p:blipFill>
        <p:spPr>
          <a:xfrm>
            <a:off x="2709031" y="1447774"/>
            <a:ext cx="2253463" cy="4643239"/>
          </a:xfrm>
          <a:prstGeom prst="rect">
            <a:avLst/>
          </a:prstGeom>
        </p:spPr>
      </p:pic>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71C0BA64-AE97-184C-90E1-5568C6B1BA6E}"/>
                  </a:ext>
                </a:extLst>
              </p:cNvPr>
              <p:cNvSpPr txBox="1"/>
              <p:nvPr/>
            </p:nvSpPr>
            <p:spPr>
              <a:xfrm>
                <a:off x="6200032" y="1429036"/>
                <a:ext cx="54675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D83515"/>
                              </a:solidFill>
                              <a:latin typeface="Cambria Math" panose="02040503050406030204" pitchFamily="18" charset="0"/>
                            </a:rPr>
                          </m:ctrlPr>
                        </m:sSubPr>
                        <m:e>
                          <m:r>
                            <a:rPr lang="en-US" sz="2400" b="0" i="1" smtClean="0">
                              <a:solidFill>
                                <a:srgbClr val="D83515"/>
                              </a:solidFill>
                              <a:latin typeface="Cambria Math" panose="02040503050406030204" pitchFamily="18" charset="0"/>
                            </a:rPr>
                            <m:t>𝑃</m:t>
                          </m:r>
                        </m:e>
                        <m:sub>
                          <m:r>
                            <a:rPr lang="en-US" sz="2400" b="0" i="1" smtClean="0">
                              <a:solidFill>
                                <a:srgbClr val="D83515"/>
                              </a:solidFill>
                              <a:latin typeface="Cambria Math" panose="02040503050406030204" pitchFamily="18" charset="0"/>
                            </a:rPr>
                            <m:t>1</m:t>
                          </m:r>
                        </m:sub>
                      </m:sSub>
                    </m:oMath>
                  </m:oMathPara>
                </a14:m>
                <a:endParaRPr lang="en-US" sz="2400" dirty="0">
                  <a:solidFill>
                    <a:srgbClr val="D83515"/>
                  </a:solidFill>
                </a:endParaRPr>
              </a:p>
            </p:txBody>
          </p:sp>
        </mc:Choice>
        <mc:Fallback xmlns="">
          <p:sp>
            <p:nvSpPr>
              <p:cNvPr id="62" name="TextBox 61">
                <a:extLst>
                  <a:ext uri="{FF2B5EF4-FFF2-40B4-BE49-F238E27FC236}">
                    <a16:creationId xmlns:a16="http://schemas.microsoft.com/office/drawing/2014/main" id="{71C0BA64-AE97-184C-90E1-5568C6B1BA6E}"/>
                  </a:ext>
                </a:extLst>
              </p:cNvPr>
              <p:cNvSpPr txBox="1">
                <a:spLocks noRot="1" noChangeAspect="1" noMove="1" noResize="1" noEditPoints="1" noAdjustHandles="1" noChangeArrowheads="1" noChangeShapeType="1" noTextEdit="1"/>
              </p:cNvSpPr>
              <p:nvPr/>
            </p:nvSpPr>
            <p:spPr>
              <a:xfrm>
                <a:off x="6200032" y="1429036"/>
                <a:ext cx="546753" cy="46166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54A3C01A-6C95-F44B-9E6E-6B5CBE810D54}"/>
                  </a:ext>
                </a:extLst>
              </p:cNvPr>
              <p:cNvSpPr txBox="1"/>
              <p:nvPr/>
            </p:nvSpPr>
            <p:spPr>
              <a:xfrm>
                <a:off x="6197411" y="3900454"/>
                <a:ext cx="55387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D83515"/>
                              </a:solidFill>
                              <a:latin typeface="Cambria Math" panose="02040503050406030204" pitchFamily="18" charset="0"/>
                            </a:rPr>
                          </m:ctrlPr>
                        </m:sSubPr>
                        <m:e>
                          <m:r>
                            <a:rPr lang="en-US" sz="2400" b="0" i="1" smtClean="0">
                              <a:solidFill>
                                <a:srgbClr val="D83515"/>
                              </a:solidFill>
                              <a:latin typeface="Cambria Math" panose="02040503050406030204" pitchFamily="18" charset="0"/>
                            </a:rPr>
                            <m:t>𝑃</m:t>
                          </m:r>
                        </m:e>
                        <m:sub>
                          <m:r>
                            <a:rPr lang="en-US" sz="2400" b="0" i="1" smtClean="0">
                              <a:solidFill>
                                <a:srgbClr val="D83515"/>
                              </a:solidFill>
                              <a:latin typeface="Cambria Math" panose="02040503050406030204" pitchFamily="18" charset="0"/>
                            </a:rPr>
                            <m:t>2</m:t>
                          </m:r>
                        </m:sub>
                      </m:sSub>
                    </m:oMath>
                  </m:oMathPara>
                </a14:m>
                <a:endParaRPr lang="en-US" sz="2400" dirty="0">
                  <a:solidFill>
                    <a:srgbClr val="D83515"/>
                  </a:solidFill>
                </a:endParaRPr>
              </a:p>
            </p:txBody>
          </p:sp>
        </mc:Choice>
        <mc:Fallback xmlns="">
          <p:sp>
            <p:nvSpPr>
              <p:cNvPr id="63" name="TextBox 62">
                <a:extLst>
                  <a:ext uri="{FF2B5EF4-FFF2-40B4-BE49-F238E27FC236}">
                    <a16:creationId xmlns:a16="http://schemas.microsoft.com/office/drawing/2014/main" id="{54A3C01A-6C95-F44B-9E6E-6B5CBE810D54}"/>
                  </a:ext>
                </a:extLst>
              </p:cNvPr>
              <p:cNvSpPr txBox="1">
                <a:spLocks noRot="1" noChangeAspect="1" noMove="1" noResize="1" noEditPoints="1" noAdjustHandles="1" noChangeArrowheads="1" noChangeShapeType="1" noTextEdit="1"/>
              </p:cNvSpPr>
              <p:nvPr/>
            </p:nvSpPr>
            <p:spPr>
              <a:xfrm>
                <a:off x="6197411" y="3900454"/>
                <a:ext cx="553870" cy="461665"/>
              </a:xfrm>
              <a:prstGeom prst="rect">
                <a:avLst/>
              </a:prstGeom>
              <a:blipFill>
                <a:blip r:embed="rId9"/>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8B6FCE71-199B-EE4B-9D60-D6FBB149CDE0}"/>
                  </a:ext>
                </a:extLst>
              </p:cNvPr>
              <p:cNvSpPr txBox="1"/>
              <p:nvPr/>
            </p:nvSpPr>
            <p:spPr>
              <a:xfrm>
                <a:off x="6358292" y="5037266"/>
                <a:ext cx="193219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D83515"/>
                              </a:solidFill>
                              <a:latin typeface="Cambria Math" panose="02040503050406030204" pitchFamily="18" charset="0"/>
                            </a:rPr>
                          </m:ctrlPr>
                        </m:sSubPr>
                        <m:e>
                          <m:r>
                            <a:rPr lang="en-US" sz="2400" b="0" i="1" smtClean="0">
                              <a:solidFill>
                                <a:srgbClr val="D83515"/>
                              </a:solidFill>
                              <a:latin typeface="Cambria Math" panose="02040503050406030204" pitchFamily="18" charset="0"/>
                            </a:rPr>
                            <m:t>𝑃</m:t>
                          </m:r>
                        </m:e>
                        <m:sub>
                          <m:r>
                            <a:rPr lang="en-US" sz="2400" b="0" i="1" smtClean="0">
                              <a:solidFill>
                                <a:srgbClr val="D83515"/>
                              </a:solidFill>
                              <a:latin typeface="Cambria Math" panose="02040503050406030204" pitchFamily="18" charset="0"/>
                            </a:rPr>
                            <m:t>𝑇</m:t>
                          </m:r>
                        </m:sub>
                      </m:sSub>
                      <m:r>
                        <a:rPr lang="en-US" sz="2400" b="0" i="1" smtClean="0">
                          <a:solidFill>
                            <a:srgbClr val="D83515"/>
                          </a:solidFill>
                          <a:latin typeface="Cambria Math" panose="02040503050406030204" pitchFamily="18" charset="0"/>
                        </a:rPr>
                        <m:t>=</m:t>
                      </m:r>
                      <m:sSub>
                        <m:sSubPr>
                          <m:ctrlPr>
                            <a:rPr lang="en-US" sz="2400" i="1">
                              <a:solidFill>
                                <a:srgbClr val="D83515"/>
                              </a:solidFill>
                              <a:latin typeface="Cambria Math" panose="02040503050406030204" pitchFamily="18" charset="0"/>
                            </a:rPr>
                          </m:ctrlPr>
                        </m:sSubPr>
                        <m:e>
                          <m:r>
                            <a:rPr lang="en-US" sz="2400" i="1">
                              <a:solidFill>
                                <a:srgbClr val="D83515"/>
                              </a:solidFill>
                              <a:latin typeface="Cambria Math" panose="02040503050406030204" pitchFamily="18" charset="0"/>
                            </a:rPr>
                            <m:t>𝑃</m:t>
                          </m:r>
                        </m:e>
                        <m:sub>
                          <m:r>
                            <a:rPr lang="en-US" sz="2400" i="1">
                              <a:solidFill>
                                <a:srgbClr val="D83515"/>
                              </a:solidFill>
                              <a:latin typeface="Cambria Math" panose="02040503050406030204" pitchFamily="18" charset="0"/>
                            </a:rPr>
                            <m:t>1</m:t>
                          </m:r>
                        </m:sub>
                      </m:sSub>
                      <m:r>
                        <a:rPr lang="en-US" sz="2400" b="0" i="0" smtClean="0">
                          <a:solidFill>
                            <a:srgbClr val="D83515"/>
                          </a:solidFill>
                          <a:latin typeface="Cambria Math" panose="02040503050406030204" pitchFamily="18" charset="0"/>
                        </a:rPr>
                        <m:t>+</m:t>
                      </m:r>
                      <m:sSub>
                        <m:sSubPr>
                          <m:ctrlPr>
                            <a:rPr lang="en-US" sz="2400" i="1">
                              <a:solidFill>
                                <a:srgbClr val="D83515"/>
                              </a:solidFill>
                              <a:latin typeface="Cambria Math" panose="02040503050406030204" pitchFamily="18" charset="0"/>
                            </a:rPr>
                          </m:ctrlPr>
                        </m:sSubPr>
                        <m:e>
                          <m:r>
                            <a:rPr lang="en-US" sz="2400" i="1">
                              <a:solidFill>
                                <a:srgbClr val="D83515"/>
                              </a:solidFill>
                              <a:latin typeface="Cambria Math" panose="02040503050406030204" pitchFamily="18" charset="0"/>
                            </a:rPr>
                            <m:t>𝑃</m:t>
                          </m:r>
                        </m:e>
                        <m:sub>
                          <m:r>
                            <a:rPr lang="en-US" sz="2400" b="0" i="1" smtClean="0">
                              <a:solidFill>
                                <a:srgbClr val="D83515"/>
                              </a:solidFill>
                              <a:latin typeface="Cambria Math" panose="02040503050406030204" pitchFamily="18" charset="0"/>
                            </a:rPr>
                            <m:t>2</m:t>
                          </m:r>
                        </m:sub>
                      </m:sSub>
                    </m:oMath>
                  </m:oMathPara>
                </a14:m>
                <a:endParaRPr lang="en-US" sz="2400" dirty="0">
                  <a:solidFill>
                    <a:srgbClr val="D83515"/>
                  </a:solidFill>
                </a:endParaRPr>
              </a:p>
            </p:txBody>
          </p:sp>
        </mc:Choice>
        <mc:Fallback xmlns="">
          <p:sp>
            <p:nvSpPr>
              <p:cNvPr id="64" name="TextBox 63">
                <a:extLst>
                  <a:ext uri="{FF2B5EF4-FFF2-40B4-BE49-F238E27FC236}">
                    <a16:creationId xmlns:a16="http://schemas.microsoft.com/office/drawing/2014/main" id="{8B6FCE71-199B-EE4B-9D60-D6FBB149CDE0}"/>
                  </a:ext>
                </a:extLst>
              </p:cNvPr>
              <p:cNvSpPr txBox="1">
                <a:spLocks noRot="1" noChangeAspect="1" noMove="1" noResize="1" noEditPoints="1" noAdjustHandles="1" noChangeArrowheads="1" noChangeShapeType="1" noTextEdit="1"/>
              </p:cNvSpPr>
              <p:nvPr/>
            </p:nvSpPr>
            <p:spPr>
              <a:xfrm>
                <a:off x="6358292" y="5037266"/>
                <a:ext cx="1932196" cy="461665"/>
              </a:xfrm>
              <a:prstGeom prst="rect">
                <a:avLst/>
              </a:prstGeom>
              <a:blipFill>
                <a:blip r:embed="rId10"/>
                <a:stretch>
                  <a:fillRect/>
                </a:stretch>
              </a:blipFill>
            </p:spPr>
            <p:txBody>
              <a:bodyPr/>
              <a:lstStyle/>
              <a:p>
                <a:r>
                  <a:rPr lang="en-US">
                    <a:noFill/>
                  </a:rPr>
                  <a:t> </a:t>
                </a:r>
              </a:p>
            </p:txBody>
          </p:sp>
        </mc:Fallback>
      </mc:AlternateContent>
      <p:cxnSp>
        <p:nvCxnSpPr>
          <p:cNvPr id="65" name="Straight Connector 64">
            <a:extLst>
              <a:ext uri="{FF2B5EF4-FFF2-40B4-BE49-F238E27FC236}">
                <a16:creationId xmlns:a16="http://schemas.microsoft.com/office/drawing/2014/main" id="{00799C49-71C8-8B42-95AA-419D830614B7}"/>
              </a:ext>
            </a:extLst>
          </p:cNvPr>
          <p:cNvCxnSpPr>
            <a:cxnSpLocks/>
          </p:cNvCxnSpPr>
          <p:nvPr/>
        </p:nvCxnSpPr>
        <p:spPr>
          <a:xfrm flipH="1" flipV="1">
            <a:off x="5630813" y="1641763"/>
            <a:ext cx="19382" cy="3489973"/>
          </a:xfrm>
          <a:prstGeom prst="line">
            <a:avLst/>
          </a:prstGeom>
          <a:ln>
            <a:solidFill>
              <a:srgbClr val="009C46"/>
            </a:solidFill>
            <a:prstDash val="dash"/>
          </a:ln>
        </p:spPr>
        <p:style>
          <a:lnRef idx="2">
            <a:schemeClr val="accent1"/>
          </a:lnRef>
          <a:fillRef idx="0">
            <a:schemeClr val="accent1"/>
          </a:fillRef>
          <a:effectRef idx="1">
            <a:schemeClr val="accent1"/>
          </a:effectRef>
          <a:fontRef idx="minor">
            <a:schemeClr val="tx1"/>
          </a:fontRef>
        </p:style>
      </p:cxnSp>
      <p:sp>
        <p:nvSpPr>
          <p:cNvPr id="49" name="Freeform 48">
            <a:extLst>
              <a:ext uri="{FF2B5EF4-FFF2-40B4-BE49-F238E27FC236}">
                <a16:creationId xmlns:a16="http://schemas.microsoft.com/office/drawing/2014/main" id="{E30ABB7D-BEBF-5741-A947-EB429C4C9255}"/>
              </a:ext>
            </a:extLst>
          </p:cNvPr>
          <p:cNvSpPr/>
          <p:nvPr/>
        </p:nvSpPr>
        <p:spPr>
          <a:xfrm>
            <a:off x="7066040" y="1657248"/>
            <a:ext cx="497312" cy="3483915"/>
          </a:xfrm>
          <a:custGeom>
            <a:avLst/>
            <a:gdLst>
              <a:gd name="connsiteX0" fmla="*/ 15325 w 497312"/>
              <a:gd name="connsiteY0" fmla="*/ 0 h 3483915"/>
              <a:gd name="connsiteX1" fmla="*/ 25542 w 497312"/>
              <a:gd name="connsiteY1" fmla="*/ 372911 h 3483915"/>
              <a:gd name="connsiteX2" fmla="*/ 71517 w 497312"/>
              <a:gd name="connsiteY2" fmla="*/ 776473 h 3483915"/>
              <a:gd name="connsiteX3" fmla="*/ 158360 w 497312"/>
              <a:gd name="connsiteY3" fmla="*/ 1180036 h 3483915"/>
              <a:gd name="connsiteX4" fmla="*/ 270744 w 497312"/>
              <a:gd name="connsiteY4" fmla="*/ 1501863 h 3483915"/>
              <a:gd name="connsiteX5" fmla="*/ 393345 w 497312"/>
              <a:gd name="connsiteY5" fmla="*/ 1813475 h 3483915"/>
              <a:gd name="connsiteX6" fmla="*/ 475079 w 497312"/>
              <a:gd name="connsiteY6" fmla="*/ 2058677 h 3483915"/>
              <a:gd name="connsiteX7" fmla="*/ 495513 w 497312"/>
              <a:gd name="connsiteY7" fmla="*/ 2365180 h 3483915"/>
              <a:gd name="connsiteX8" fmla="*/ 439320 w 497312"/>
              <a:gd name="connsiteY8" fmla="*/ 2625707 h 3483915"/>
              <a:gd name="connsiteX9" fmla="*/ 250310 w 497312"/>
              <a:gd name="connsiteY9" fmla="*/ 2998619 h 3483915"/>
              <a:gd name="connsiteX10" fmla="*/ 91951 w 497312"/>
              <a:gd name="connsiteY10" fmla="*/ 3279580 h 3483915"/>
              <a:gd name="connsiteX11" fmla="*/ 0 w 497312"/>
              <a:gd name="connsiteY11" fmla="*/ 3483915 h 348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312" h="3483915">
                <a:moveTo>
                  <a:pt x="15325" y="0"/>
                </a:moveTo>
                <a:cubicBezTo>
                  <a:pt x="15751" y="121749"/>
                  <a:pt x="16177" y="243499"/>
                  <a:pt x="25542" y="372911"/>
                </a:cubicBezTo>
                <a:cubicBezTo>
                  <a:pt x="34907" y="502323"/>
                  <a:pt x="49381" y="641952"/>
                  <a:pt x="71517" y="776473"/>
                </a:cubicBezTo>
                <a:cubicBezTo>
                  <a:pt x="93653" y="910994"/>
                  <a:pt x="125156" y="1059138"/>
                  <a:pt x="158360" y="1180036"/>
                </a:cubicBezTo>
                <a:cubicBezTo>
                  <a:pt x="191565" y="1300934"/>
                  <a:pt x="231580" y="1396290"/>
                  <a:pt x="270744" y="1501863"/>
                </a:cubicBezTo>
                <a:cubicBezTo>
                  <a:pt x="309908" y="1607436"/>
                  <a:pt x="359289" y="1720673"/>
                  <a:pt x="393345" y="1813475"/>
                </a:cubicBezTo>
                <a:cubicBezTo>
                  <a:pt x="427401" y="1906277"/>
                  <a:pt x="458051" y="1966726"/>
                  <a:pt x="475079" y="2058677"/>
                </a:cubicBezTo>
                <a:cubicBezTo>
                  <a:pt x="492107" y="2150628"/>
                  <a:pt x="501473" y="2270675"/>
                  <a:pt x="495513" y="2365180"/>
                </a:cubicBezTo>
                <a:cubicBezTo>
                  <a:pt x="489553" y="2459685"/>
                  <a:pt x="480187" y="2520134"/>
                  <a:pt x="439320" y="2625707"/>
                </a:cubicBezTo>
                <a:cubicBezTo>
                  <a:pt x="398453" y="2731280"/>
                  <a:pt x="308205" y="2889640"/>
                  <a:pt x="250310" y="2998619"/>
                </a:cubicBezTo>
                <a:cubicBezTo>
                  <a:pt x="192415" y="3107598"/>
                  <a:pt x="133669" y="3198697"/>
                  <a:pt x="91951" y="3279580"/>
                </a:cubicBezTo>
                <a:cubicBezTo>
                  <a:pt x="50233" y="3360463"/>
                  <a:pt x="25116" y="3422189"/>
                  <a:pt x="0" y="3483915"/>
                </a:cubicBezTo>
              </a:path>
            </a:pathLst>
          </a:custGeom>
          <a:noFill/>
          <a:ln w="25400">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DF357CED-7D4D-FA4C-A1C1-D3388E3D3C09}"/>
              </a:ext>
            </a:extLst>
          </p:cNvPr>
          <p:cNvSpPr txBox="1"/>
          <p:nvPr/>
        </p:nvSpPr>
        <p:spPr>
          <a:xfrm>
            <a:off x="128399" y="72650"/>
            <a:ext cx="8747972" cy="954107"/>
          </a:xfrm>
          <a:prstGeom prst="rect">
            <a:avLst/>
          </a:prstGeom>
          <a:noFill/>
        </p:spPr>
        <p:txBody>
          <a:bodyPr wrap="square" rtlCol="0">
            <a:spAutoFit/>
          </a:bodyPr>
          <a:lstStyle/>
          <a:p>
            <a:r>
              <a:rPr lang="it-IT" sz="2800" dirty="0">
                <a:solidFill>
                  <a:schemeClr val="bg1"/>
                </a:solidFill>
                <a:latin typeface="Oswald" pitchFamily="2" charset="77"/>
                <a:cs typeface="Sana" pitchFamily="2" charset="-78"/>
              </a:rPr>
              <a:t>Passiamo a un esperimento quantistico: sostituiamo i proiettili (macroscopici)  con luce (e quindi, in senso classico, con onde)</a:t>
            </a:r>
          </a:p>
        </p:txBody>
      </p:sp>
    </p:spTree>
    <p:extLst>
      <p:ext uri="{BB962C8B-B14F-4D97-AF65-F5344CB8AC3E}">
        <p14:creationId xmlns:p14="http://schemas.microsoft.com/office/powerpoint/2010/main" val="110904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0 0 L 0 -0.11435 " pathEditMode="relative" ptsTypes="AA">
                                      <p:cBhvr>
                                        <p:cTn id="6" dur="2000" fill="hold"/>
                                        <p:tgtEl>
                                          <p:spTgt spid="57"/>
                                        </p:tgtEl>
                                        <p:attrNameLst>
                                          <p:attrName>ppt_x</p:attrName>
                                          <p:attrName>ppt_y</p:attrName>
                                        </p:attrNameLst>
                                      </p:cBhvr>
                                    </p:animMotion>
                                  </p:childTnLst>
                                </p:cTn>
                              </p:par>
                              <p:par>
                                <p:cTn id="7" presetID="22" presetClass="entr" presetSubtype="8"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left)">
                                      <p:cBhvr>
                                        <p:cTn id="9" dur="2000"/>
                                        <p:tgtEl>
                                          <p:spTgt spid="18"/>
                                        </p:tgtEl>
                                      </p:cBhvr>
                                    </p:animEffect>
                                  </p:childTnLst>
                                </p:cTn>
                              </p:par>
                              <p:par>
                                <p:cTn id="10" presetID="22" presetClass="entr" presetSubtype="8" fill="hold" nodeType="withEffect">
                                  <p:stCondLst>
                                    <p:cond delay="1000"/>
                                  </p:stCondLst>
                                  <p:childTnLst>
                                    <p:set>
                                      <p:cBhvr>
                                        <p:cTn id="11" dur="1" fill="hold">
                                          <p:stCondLst>
                                            <p:cond delay="0"/>
                                          </p:stCondLst>
                                        </p:cTn>
                                        <p:tgtEl>
                                          <p:spTgt spid="60"/>
                                        </p:tgtEl>
                                        <p:attrNameLst>
                                          <p:attrName>style.visibility</p:attrName>
                                        </p:attrNameLst>
                                      </p:cBhvr>
                                      <p:to>
                                        <p:strVal val="visible"/>
                                      </p:to>
                                    </p:set>
                                    <p:animEffect transition="in" filter="wipe(left)">
                                      <p:cBhvr>
                                        <p:cTn id="12" dur="2000"/>
                                        <p:tgtEl>
                                          <p:spTgt spid="60"/>
                                        </p:tgtEl>
                                      </p:cBhvr>
                                    </p:animEffect>
                                  </p:childTnLst>
                                </p:cTn>
                              </p:par>
                            </p:childTnLst>
                          </p:cTn>
                        </p:par>
                        <p:par>
                          <p:cTn id="13" fill="hold">
                            <p:stCondLst>
                              <p:cond delay="3000"/>
                            </p:stCondLst>
                            <p:childTnLst>
                              <p:par>
                                <p:cTn id="14" presetID="22" presetClass="entr" presetSubtype="1" fill="hold" nodeType="after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up)">
                                      <p:cBhvr>
                                        <p:cTn id="16" dur="500"/>
                                        <p:tgtEl>
                                          <p:spTgt spid="65"/>
                                        </p:tgtEl>
                                      </p:cBhvr>
                                    </p:animEffect>
                                  </p:childTnLst>
                                </p:cTn>
                              </p:par>
                            </p:childTnLst>
                          </p:cTn>
                        </p:par>
                        <p:par>
                          <p:cTn id="17" fill="hold">
                            <p:stCondLst>
                              <p:cond delay="3500"/>
                            </p:stCondLst>
                            <p:childTnLst>
                              <p:par>
                                <p:cTn id="18" presetID="22" presetClass="entr" presetSubtype="1" fill="hold" grpId="0"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up)">
                                      <p:cBhvr>
                                        <p:cTn id="20" dur="1000"/>
                                        <p:tgtEl>
                                          <p:spTgt spid="46"/>
                                        </p:tgtEl>
                                      </p:cBhvr>
                                    </p:animEffect>
                                  </p:childTnLst>
                                </p:cTn>
                              </p:par>
                              <p:par>
                                <p:cTn id="21" presetID="22" presetClass="entr" presetSubtype="1" fill="hold" grpId="0" nodeType="withEffect">
                                  <p:stCondLst>
                                    <p:cond delay="1000"/>
                                  </p:stCondLst>
                                  <p:childTnLst>
                                    <p:set>
                                      <p:cBhvr>
                                        <p:cTn id="22" dur="1" fill="hold">
                                          <p:stCondLst>
                                            <p:cond delay="0"/>
                                          </p:stCondLst>
                                        </p:cTn>
                                        <p:tgtEl>
                                          <p:spTgt spid="49"/>
                                        </p:tgtEl>
                                        <p:attrNameLst>
                                          <p:attrName>style.visibility</p:attrName>
                                        </p:attrNameLst>
                                      </p:cBhvr>
                                      <p:to>
                                        <p:strVal val="visible"/>
                                      </p:to>
                                    </p:set>
                                    <p:animEffect transition="in" filter="wipe(up)">
                                      <p:cBhvr>
                                        <p:cTn id="23"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7" grpId="0" animBg="1"/>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9BE2B-D541-7A40-B3A6-87BAF7A19FAC}"/>
              </a:ext>
            </a:extLst>
          </p:cNvPr>
          <p:cNvSpPr>
            <a:spLocks noGrp="1"/>
          </p:cNvSpPr>
          <p:nvPr>
            <p:ph type="sldNum" sz="quarter" idx="12"/>
          </p:nvPr>
        </p:nvSpPr>
        <p:spPr/>
        <p:txBody>
          <a:bodyPr/>
          <a:lstStyle/>
          <a:p>
            <a:fld id="{1744BE55-CFB6-3249-9653-5A6C656DA5B0}" type="slidenum">
              <a:rPr lang="en-US" smtClean="0"/>
              <a:pPr/>
              <a:t>13</a:t>
            </a:fld>
            <a:endParaRPr lang="en-US"/>
          </a:p>
        </p:txBody>
      </p:sp>
      <p:grpSp>
        <p:nvGrpSpPr>
          <p:cNvPr id="40" name="Group 39">
            <a:extLst>
              <a:ext uri="{FF2B5EF4-FFF2-40B4-BE49-F238E27FC236}">
                <a16:creationId xmlns:a16="http://schemas.microsoft.com/office/drawing/2014/main" id="{2924DDF0-6BEF-B64E-A39A-DFDD11C7603F}"/>
              </a:ext>
            </a:extLst>
          </p:cNvPr>
          <p:cNvGrpSpPr/>
          <p:nvPr/>
        </p:nvGrpSpPr>
        <p:grpSpPr>
          <a:xfrm>
            <a:off x="5476191" y="1447774"/>
            <a:ext cx="1179896" cy="3707639"/>
            <a:chOff x="5621154" y="1208027"/>
            <a:chExt cx="1179896" cy="3707639"/>
          </a:xfrm>
        </p:grpSpPr>
        <p:cxnSp>
          <p:nvCxnSpPr>
            <p:cNvPr id="41" name="Straight Arrow Connector 40">
              <a:extLst>
                <a:ext uri="{FF2B5EF4-FFF2-40B4-BE49-F238E27FC236}">
                  <a16:creationId xmlns:a16="http://schemas.microsoft.com/office/drawing/2014/main" id="{52006045-0113-0647-9E6D-F9D70ACB776A}"/>
                </a:ext>
              </a:extLst>
            </p:cNvPr>
            <p:cNvCxnSpPr/>
            <p:nvPr/>
          </p:nvCxnSpPr>
          <p:spPr>
            <a:xfrm flipV="1">
              <a:off x="5707781" y="1208027"/>
              <a:ext cx="0" cy="3707639"/>
            </a:xfrm>
            <a:prstGeom prst="straightConnector1">
              <a:avLst/>
            </a:prstGeom>
            <a:ln>
              <a:solidFill>
                <a:srgbClr val="FFC000"/>
              </a:solidFill>
              <a:tailEnd type="stealth" w="lg" len="lg"/>
            </a:ln>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2AA59C46-6C03-DC49-BDE9-C67CB475503C}"/>
                </a:ext>
              </a:extLst>
            </p:cNvPr>
            <p:cNvCxnSpPr>
              <a:cxnSpLocks/>
            </p:cNvCxnSpPr>
            <p:nvPr/>
          </p:nvCxnSpPr>
          <p:spPr>
            <a:xfrm flipV="1">
              <a:off x="5621154" y="3195587"/>
              <a:ext cx="1179896" cy="1"/>
            </a:xfrm>
            <a:prstGeom prst="straightConnector1">
              <a:avLst/>
            </a:prstGeom>
            <a:ln>
              <a:solidFill>
                <a:srgbClr val="FFC000"/>
              </a:solidFill>
              <a:tailEnd type="stealth" w="lg" len="lg"/>
            </a:ln>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43" name="Group 42">
            <a:extLst>
              <a:ext uri="{FF2B5EF4-FFF2-40B4-BE49-F238E27FC236}">
                <a16:creationId xmlns:a16="http://schemas.microsoft.com/office/drawing/2014/main" id="{7BCC5A42-14F3-464E-AD60-3212B60C676C}"/>
              </a:ext>
            </a:extLst>
          </p:cNvPr>
          <p:cNvGrpSpPr/>
          <p:nvPr/>
        </p:nvGrpSpPr>
        <p:grpSpPr>
          <a:xfrm>
            <a:off x="7019677" y="1447774"/>
            <a:ext cx="1179896" cy="3707639"/>
            <a:chOff x="7198093" y="1208027"/>
            <a:chExt cx="1179896" cy="3707639"/>
          </a:xfrm>
        </p:grpSpPr>
        <p:cxnSp>
          <p:nvCxnSpPr>
            <p:cNvPr id="44" name="Straight Arrow Connector 43">
              <a:extLst>
                <a:ext uri="{FF2B5EF4-FFF2-40B4-BE49-F238E27FC236}">
                  <a16:creationId xmlns:a16="http://schemas.microsoft.com/office/drawing/2014/main" id="{6A170A76-E747-0242-B586-408C77F7304D}"/>
                </a:ext>
              </a:extLst>
            </p:cNvPr>
            <p:cNvCxnSpPr/>
            <p:nvPr/>
          </p:nvCxnSpPr>
          <p:spPr>
            <a:xfrm flipV="1">
              <a:off x="7198093" y="1208027"/>
              <a:ext cx="0" cy="3707639"/>
            </a:xfrm>
            <a:prstGeom prst="straightConnector1">
              <a:avLst/>
            </a:prstGeom>
            <a:ln>
              <a:solidFill>
                <a:srgbClr val="FFC000"/>
              </a:solidFill>
              <a:tailEnd type="stealth" w="lg" len="lg"/>
            </a:ln>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CF9648B8-905C-554C-87E9-7F97FCA367C2}"/>
                </a:ext>
              </a:extLst>
            </p:cNvPr>
            <p:cNvCxnSpPr>
              <a:cxnSpLocks/>
            </p:cNvCxnSpPr>
            <p:nvPr/>
          </p:nvCxnSpPr>
          <p:spPr>
            <a:xfrm flipV="1">
              <a:off x="7198093" y="3171917"/>
              <a:ext cx="1179896" cy="1"/>
            </a:xfrm>
            <a:prstGeom prst="straightConnector1">
              <a:avLst/>
            </a:prstGeom>
            <a:ln>
              <a:solidFill>
                <a:srgbClr val="FFC000"/>
              </a:solidFill>
              <a:tailEnd type="stealth" w="lg" len="lg"/>
            </a:ln>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grpSp>
      <p:sp>
        <p:nvSpPr>
          <p:cNvPr id="46" name="Freeform 45">
            <a:extLst>
              <a:ext uri="{FF2B5EF4-FFF2-40B4-BE49-F238E27FC236}">
                <a16:creationId xmlns:a16="http://schemas.microsoft.com/office/drawing/2014/main" id="{37F6306F-0205-3E4B-A61F-D630945571F0}"/>
              </a:ext>
            </a:extLst>
          </p:cNvPr>
          <p:cNvSpPr/>
          <p:nvPr/>
        </p:nvSpPr>
        <p:spPr>
          <a:xfrm>
            <a:off x="5608384" y="1657249"/>
            <a:ext cx="497312" cy="3483915"/>
          </a:xfrm>
          <a:custGeom>
            <a:avLst/>
            <a:gdLst>
              <a:gd name="connsiteX0" fmla="*/ 15325 w 497312"/>
              <a:gd name="connsiteY0" fmla="*/ 0 h 3483915"/>
              <a:gd name="connsiteX1" fmla="*/ 25542 w 497312"/>
              <a:gd name="connsiteY1" fmla="*/ 372911 h 3483915"/>
              <a:gd name="connsiteX2" fmla="*/ 71517 w 497312"/>
              <a:gd name="connsiteY2" fmla="*/ 776473 h 3483915"/>
              <a:gd name="connsiteX3" fmla="*/ 158360 w 497312"/>
              <a:gd name="connsiteY3" fmla="*/ 1180036 h 3483915"/>
              <a:gd name="connsiteX4" fmla="*/ 270744 w 497312"/>
              <a:gd name="connsiteY4" fmla="*/ 1501863 h 3483915"/>
              <a:gd name="connsiteX5" fmla="*/ 393345 w 497312"/>
              <a:gd name="connsiteY5" fmla="*/ 1813475 h 3483915"/>
              <a:gd name="connsiteX6" fmla="*/ 475079 w 497312"/>
              <a:gd name="connsiteY6" fmla="*/ 2058677 h 3483915"/>
              <a:gd name="connsiteX7" fmla="*/ 495513 w 497312"/>
              <a:gd name="connsiteY7" fmla="*/ 2365180 h 3483915"/>
              <a:gd name="connsiteX8" fmla="*/ 439320 w 497312"/>
              <a:gd name="connsiteY8" fmla="*/ 2625707 h 3483915"/>
              <a:gd name="connsiteX9" fmla="*/ 250310 w 497312"/>
              <a:gd name="connsiteY9" fmla="*/ 2998619 h 3483915"/>
              <a:gd name="connsiteX10" fmla="*/ 91951 w 497312"/>
              <a:gd name="connsiteY10" fmla="*/ 3279580 h 3483915"/>
              <a:gd name="connsiteX11" fmla="*/ 0 w 497312"/>
              <a:gd name="connsiteY11" fmla="*/ 3483915 h 348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312" h="3483915">
                <a:moveTo>
                  <a:pt x="15325" y="0"/>
                </a:moveTo>
                <a:cubicBezTo>
                  <a:pt x="15751" y="121749"/>
                  <a:pt x="16177" y="243499"/>
                  <a:pt x="25542" y="372911"/>
                </a:cubicBezTo>
                <a:cubicBezTo>
                  <a:pt x="34907" y="502323"/>
                  <a:pt x="49381" y="641952"/>
                  <a:pt x="71517" y="776473"/>
                </a:cubicBezTo>
                <a:cubicBezTo>
                  <a:pt x="93653" y="910994"/>
                  <a:pt x="125156" y="1059138"/>
                  <a:pt x="158360" y="1180036"/>
                </a:cubicBezTo>
                <a:cubicBezTo>
                  <a:pt x="191565" y="1300934"/>
                  <a:pt x="231580" y="1396290"/>
                  <a:pt x="270744" y="1501863"/>
                </a:cubicBezTo>
                <a:cubicBezTo>
                  <a:pt x="309908" y="1607436"/>
                  <a:pt x="359289" y="1720673"/>
                  <a:pt x="393345" y="1813475"/>
                </a:cubicBezTo>
                <a:cubicBezTo>
                  <a:pt x="427401" y="1906277"/>
                  <a:pt x="458051" y="1966726"/>
                  <a:pt x="475079" y="2058677"/>
                </a:cubicBezTo>
                <a:cubicBezTo>
                  <a:pt x="492107" y="2150628"/>
                  <a:pt x="501473" y="2270675"/>
                  <a:pt x="495513" y="2365180"/>
                </a:cubicBezTo>
                <a:cubicBezTo>
                  <a:pt x="489553" y="2459685"/>
                  <a:pt x="480187" y="2520134"/>
                  <a:pt x="439320" y="2625707"/>
                </a:cubicBezTo>
                <a:cubicBezTo>
                  <a:pt x="398453" y="2731280"/>
                  <a:pt x="308205" y="2889640"/>
                  <a:pt x="250310" y="2998619"/>
                </a:cubicBezTo>
                <a:cubicBezTo>
                  <a:pt x="192415" y="3107598"/>
                  <a:pt x="133669" y="3198697"/>
                  <a:pt x="91951" y="3279580"/>
                </a:cubicBezTo>
                <a:cubicBezTo>
                  <a:pt x="50233" y="3360463"/>
                  <a:pt x="25116" y="3422189"/>
                  <a:pt x="0" y="3483915"/>
                </a:cubicBezTo>
              </a:path>
            </a:pathLst>
          </a:custGeom>
          <a:noFill/>
          <a:ln w="25400">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FEEF44A3-D837-9C47-B9DC-E408F46B0FCE}"/>
              </a:ext>
            </a:extLst>
          </p:cNvPr>
          <p:cNvSpPr/>
          <p:nvPr/>
        </p:nvSpPr>
        <p:spPr>
          <a:xfrm>
            <a:off x="5633536" y="1666675"/>
            <a:ext cx="501069" cy="3489973"/>
          </a:xfrm>
          <a:custGeom>
            <a:avLst/>
            <a:gdLst>
              <a:gd name="connsiteX0" fmla="*/ 113813 w 2099136"/>
              <a:gd name="connsiteY0" fmla="*/ 0 h 3248912"/>
              <a:gd name="connsiteX1" fmla="*/ 233282 w 2099136"/>
              <a:gd name="connsiteY1" fmla="*/ 252724 h 3248912"/>
              <a:gd name="connsiteX2" fmla="*/ 398701 w 2099136"/>
              <a:gd name="connsiteY2" fmla="*/ 537612 h 3248912"/>
              <a:gd name="connsiteX3" fmla="*/ 513576 w 2099136"/>
              <a:gd name="connsiteY3" fmla="*/ 762766 h 3248912"/>
              <a:gd name="connsiteX4" fmla="*/ 600880 w 2099136"/>
              <a:gd name="connsiteY4" fmla="*/ 1006300 h 3248912"/>
              <a:gd name="connsiteX5" fmla="*/ 614665 w 2099136"/>
              <a:gd name="connsiteY5" fmla="*/ 1222264 h 3248912"/>
              <a:gd name="connsiteX6" fmla="*/ 600880 w 2099136"/>
              <a:gd name="connsiteY6" fmla="*/ 1369303 h 3248912"/>
              <a:gd name="connsiteX7" fmla="*/ 568715 w 2099136"/>
              <a:gd name="connsiteY7" fmla="*/ 1520937 h 3248912"/>
              <a:gd name="connsiteX8" fmla="*/ 481411 w 2099136"/>
              <a:gd name="connsiteY8" fmla="*/ 1732306 h 3248912"/>
              <a:gd name="connsiteX9" fmla="*/ 375727 w 2099136"/>
              <a:gd name="connsiteY9" fmla="*/ 2003409 h 3248912"/>
              <a:gd name="connsiteX10" fmla="*/ 297612 w 2099136"/>
              <a:gd name="connsiteY10" fmla="*/ 2233158 h 3248912"/>
              <a:gd name="connsiteX11" fmla="*/ 219497 w 2099136"/>
              <a:gd name="connsiteY11" fmla="*/ 2545616 h 3248912"/>
              <a:gd name="connsiteX12" fmla="*/ 168953 w 2099136"/>
              <a:gd name="connsiteY12" fmla="*/ 2871859 h 3248912"/>
              <a:gd name="connsiteX13" fmla="*/ 132193 w 2099136"/>
              <a:gd name="connsiteY13" fmla="*/ 3244052 h 3248912"/>
              <a:gd name="connsiteX14" fmla="*/ 2034512 w 2099136"/>
              <a:gd name="connsiteY14" fmla="*/ 2591566 h 3248912"/>
              <a:gd name="connsiteX15" fmla="*/ 1469331 w 2099136"/>
              <a:gd name="connsiteY15" fmla="*/ 2982139 h 3248912"/>
              <a:gd name="connsiteX0" fmla="*/ 113813 w 2034512"/>
              <a:gd name="connsiteY0" fmla="*/ 0 h 3248912"/>
              <a:gd name="connsiteX1" fmla="*/ 233282 w 2034512"/>
              <a:gd name="connsiteY1" fmla="*/ 252724 h 3248912"/>
              <a:gd name="connsiteX2" fmla="*/ 398701 w 2034512"/>
              <a:gd name="connsiteY2" fmla="*/ 537612 h 3248912"/>
              <a:gd name="connsiteX3" fmla="*/ 513576 w 2034512"/>
              <a:gd name="connsiteY3" fmla="*/ 762766 h 3248912"/>
              <a:gd name="connsiteX4" fmla="*/ 600880 w 2034512"/>
              <a:gd name="connsiteY4" fmla="*/ 1006300 h 3248912"/>
              <a:gd name="connsiteX5" fmla="*/ 614665 w 2034512"/>
              <a:gd name="connsiteY5" fmla="*/ 1222264 h 3248912"/>
              <a:gd name="connsiteX6" fmla="*/ 600880 w 2034512"/>
              <a:gd name="connsiteY6" fmla="*/ 1369303 h 3248912"/>
              <a:gd name="connsiteX7" fmla="*/ 568715 w 2034512"/>
              <a:gd name="connsiteY7" fmla="*/ 1520937 h 3248912"/>
              <a:gd name="connsiteX8" fmla="*/ 481411 w 2034512"/>
              <a:gd name="connsiteY8" fmla="*/ 1732306 h 3248912"/>
              <a:gd name="connsiteX9" fmla="*/ 375727 w 2034512"/>
              <a:gd name="connsiteY9" fmla="*/ 2003409 h 3248912"/>
              <a:gd name="connsiteX10" fmla="*/ 297612 w 2034512"/>
              <a:gd name="connsiteY10" fmla="*/ 2233158 h 3248912"/>
              <a:gd name="connsiteX11" fmla="*/ 219497 w 2034512"/>
              <a:gd name="connsiteY11" fmla="*/ 2545616 h 3248912"/>
              <a:gd name="connsiteX12" fmla="*/ 168953 w 2034512"/>
              <a:gd name="connsiteY12" fmla="*/ 2871859 h 3248912"/>
              <a:gd name="connsiteX13" fmla="*/ 132193 w 2034512"/>
              <a:gd name="connsiteY13" fmla="*/ 3244052 h 3248912"/>
              <a:gd name="connsiteX14" fmla="*/ 2034512 w 2034512"/>
              <a:gd name="connsiteY14" fmla="*/ 2591566 h 3248912"/>
              <a:gd name="connsiteX0" fmla="*/ 113813 w 614882"/>
              <a:gd name="connsiteY0" fmla="*/ 0 h 3248912"/>
              <a:gd name="connsiteX1" fmla="*/ 233282 w 614882"/>
              <a:gd name="connsiteY1" fmla="*/ 252724 h 3248912"/>
              <a:gd name="connsiteX2" fmla="*/ 398701 w 614882"/>
              <a:gd name="connsiteY2" fmla="*/ 537612 h 3248912"/>
              <a:gd name="connsiteX3" fmla="*/ 513576 w 614882"/>
              <a:gd name="connsiteY3" fmla="*/ 762766 h 3248912"/>
              <a:gd name="connsiteX4" fmla="*/ 600880 w 614882"/>
              <a:gd name="connsiteY4" fmla="*/ 1006300 h 3248912"/>
              <a:gd name="connsiteX5" fmla="*/ 614665 w 614882"/>
              <a:gd name="connsiteY5" fmla="*/ 1222264 h 3248912"/>
              <a:gd name="connsiteX6" fmla="*/ 600880 w 614882"/>
              <a:gd name="connsiteY6" fmla="*/ 1369303 h 3248912"/>
              <a:gd name="connsiteX7" fmla="*/ 568715 w 614882"/>
              <a:gd name="connsiteY7" fmla="*/ 1520937 h 3248912"/>
              <a:gd name="connsiteX8" fmla="*/ 481411 w 614882"/>
              <a:gd name="connsiteY8" fmla="*/ 1732306 h 3248912"/>
              <a:gd name="connsiteX9" fmla="*/ 375727 w 614882"/>
              <a:gd name="connsiteY9" fmla="*/ 2003409 h 3248912"/>
              <a:gd name="connsiteX10" fmla="*/ 297612 w 614882"/>
              <a:gd name="connsiteY10" fmla="*/ 2233158 h 3248912"/>
              <a:gd name="connsiteX11" fmla="*/ 219497 w 614882"/>
              <a:gd name="connsiteY11" fmla="*/ 2545616 h 3248912"/>
              <a:gd name="connsiteX12" fmla="*/ 168953 w 614882"/>
              <a:gd name="connsiteY12" fmla="*/ 2871859 h 3248912"/>
              <a:gd name="connsiteX13" fmla="*/ 132193 w 614882"/>
              <a:gd name="connsiteY13" fmla="*/ 3244052 h 3248912"/>
              <a:gd name="connsiteX0" fmla="*/ 0 w 501069"/>
              <a:gd name="connsiteY0" fmla="*/ 0 h 2871859"/>
              <a:gd name="connsiteX1" fmla="*/ 119469 w 501069"/>
              <a:gd name="connsiteY1" fmla="*/ 252724 h 2871859"/>
              <a:gd name="connsiteX2" fmla="*/ 284888 w 501069"/>
              <a:gd name="connsiteY2" fmla="*/ 537612 h 2871859"/>
              <a:gd name="connsiteX3" fmla="*/ 399763 w 501069"/>
              <a:gd name="connsiteY3" fmla="*/ 762766 h 2871859"/>
              <a:gd name="connsiteX4" fmla="*/ 487067 w 501069"/>
              <a:gd name="connsiteY4" fmla="*/ 1006300 h 2871859"/>
              <a:gd name="connsiteX5" fmla="*/ 500852 w 501069"/>
              <a:gd name="connsiteY5" fmla="*/ 1222264 h 2871859"/>
              <a:gd name="connsiteX6" fmla="*/ 487067 w 501069"/>
              <a:gd name="connsiteY6" fmla="*/ 1369303 h 2871859"/>
              <a:gd name="connsiteX7" fmla="*/ 454902 w 501069"/>
              <a:gd name="connsiteY7" fmla="*/ 1520937 h 2871859"/>
              <a:gd name="connsiteX8" fmla="*/ 367598 w 501069"/>
              <a:gd name="connsiteY8" fmla="*/ 1732306 h 2871859"/>
              <a:gd name="connsiteX9" fmla="*/ 261914 w 501069"/>
              <a:gd name="connsiteY9" fmla="*/ 2003409 h 2871859"/>
              <a:gd name="connsiteX10" fmla="*/ 183799 w 501069"/>
              <a:gd name="connsiteY10" fmla="*/ 2233158 h 2871859"/>
              <a:gd name="connsiteX11" fmla="*/ 105684 w 501069"/>
              <a:gd name="connsiteY11" fmla="*/ 2545616 h 2871859"/>
              <a:gd name="connsiteX12" fmla="*/ 55140 w 501069"/>
              <a:gd name="connsiteY12" fmla="*/ 2871859 h 2871859"/>
              <a:gd name="connsiteX0" fmla="*/ 0 w 501069"/>
              <a:gd name="connsiteY0" fmla="*/ 0 h 3489973"/>
              <a:gd name="connsiteX1" fmla="*/ 119469 w 501069"/>
              <a:gd name="connsiteY1" fmla="*/ 252724 h 3489973"/>
              <a:gd name="connsiteX2" fmla="*/ 284888 w 501069"/>
              <a:gd name="connsiteY2" fmla="*/ 537612 h 3489973"/>
              <a:gd name="connsiteX3" fmla="*/ 399763 w 501069"/>
              <a:gd name="connsiteY3" fmla="*/ 762766 h 3489973"/>
              <a:gd name="connsiteX4" fmla="*/ 487067 w 501069"/>
              <a:gd name="connsiteY4" fmla="*/ 1006300 h 3489973"/>
              <a:gd name="connsiteX5" fmla="*/ 500852 w 501069"/>
              <a:gd name="connsiteY5" fmla="*/ 1222264 h 3489973"/>
              <a:gd name="connsiteX6" fmla="*/ 487067 w 501069"/>
              <a:gd name="connsiteY6" fmla="*/ 1369303 h 3489973"/>
              <a:gd name="connsiteX7" fmla="*/ 454902 w 501069"/>
              <a:gd name="connsiteY7" fmla="*/ 1520937 h 3489973"/>
              <a:gd name="connsiteX8" fmla="*/ 367598 w 501069"/>
              <a:gd name="connsiteY8" fmla="*/ 1732306 h 3489973"/>
              <a:gd name="connsiteX9" fmla="*/ 261914 w 501069"/>
              <a:gd name="connsiteY9" fmla="*/ 2003409 h 3489973"/>
              <a:gd name="connsiteX10" fmla="*/ 183799 w 501069"/>
              <a:gd name="connsiteY10" fmla="*/ 2233158 h 3489973"/>
              <a:gd name="connsiteX11" fmla="*/ 105684 w 501069"/>
              <a:gd name="connsiteY11" fmla="*/ 2545616 h 3489973"/>
              <a:gd name="connsiteX12" fmla="*/ 19382 w 501069"/>
              <a:gd name="connsiteY12" fmla="*/ 3489973 h 3489973"/>
              <a:gd name="connsiteX0" fmla="*/ 0 w 501069"/>
              <a:gd name="connsiteY0" fmla="*/ 0 h 3489973"/>
              <a:gd name="connsiteX1" fmla="*/ 119469 w 501069"/>
              <a:gd name="connsiteY1" fmla="*/ 252724 h 3489973"/>
              <a:gd name="connsiteX2" fmla="*/ 284888 w 501069"/>
              <a:gd name="connsiteY2" fmla="*/ 537612 h 3489973"/>
              <a:gd name="connsiteX3" fmla="*/ 399763 w 501069"/>
              <a:gd name="connsiteY3" fmla="*/ 762766 h 3489973"/>
              <a:gd name="connsiteX4" fmla="*/ 487067 w 501069"/>
              <a:gd name="connsiteY4" fmla="*/ 1006300 h 3489973"/>
              <a:gd name="connsiteX5" fmla="*/ 500852 w 501069"/>
              <a:gd name="connsiteY5" fmla="*/ 1222264 h 3489973"/>
              <a:gd name="connsiteX6" fmla="*/ 487067 w 501069"/>
              <a:gd name="connsiteY6" fmla="*/ 1369303 h 3489973"/>
              <a:gd name="connsiteX7" fmla="*/ 454902 w 501069"/>
              <a:gd name="connsiteY7" fmla="*/ 1520937 h 3489973"/>
              <a:gd name="connsiteX8" fmla="*/ 367598 w 501069"/>
              <a:gd name="connsiteY8" fmla="*/ 1732306 h 3489973"/>
              <a:gd name="connsiteX9" fmla="*/ 261914 w 501069"/>
              <a:gd name="connsiteY9" fmla="*/ 2003409 h 3489973"/>
              <a:gd name="connsiteX10" fmla="*/ 183799 w 501069"/>
              <a:gd name="connsiteY10" fmla="*/ 2233158 h 3489973"/>
              <a:gd name="connsiteX11" fmla="*/ 105684 w 501069"/>
              <a:gd name="connsiteY11" fmla="*/ 2545616 h 3489973"/>
              <a:gd name="connsiteX12" fmla="*/ 57219 w 501069"/>
              <a:gd name="connsiteY12" fmla="*/ 2984604 h 3489973"/>
              <a:gd name="connsiteX13" fmla="*/ 19382 w 501069"/>
              <a:gd name="connsiteY13" fmla="*/ 3489973 h 3489973"/>
              <a:gd name="connsiteX0" fmla="*/ 0 w 501069"/>
              <a:gd name="connsiteY0" fmla="*/ 0 h 3489973"/>
              <a:gd name="connsiteX1" fmla="*/ 119469 w 501069"/>
              <a:gd name="connsiteY1" fmla="*/ 252724 h 3489973"/>
              <a:gd name="connsiteX2" fmla="*/ 284888 w 501069"/>
              <a:gd name="connsiteY2" fmla="*/ 537612 h 3489973"/>
              <a:gd name="connsiteX3" fmla="*/ 399763 w 501069"/>
              <a:gd name="connsiteY3" fmla="*/ 762766 h 3489973"/>
              <a:gd name="connsiteX4" fmla="*/ 487067 w 501069"/>
              <a:gd name="connsiteY4" fmla="*/ 1006300 h 3489973"/>
              <a:gd name="connsiteX5" fmla="*/ 500852 w 501069"/>
              <a:gd name="connsiteY5" fmla="*/ 1222264 h 3489973"/>
              <a:gd name="connsiteX6" fmla="*/ 487067 w 501069"/>
              <a:gd name="connsiteY6" fmla="*/ 1369303 h 3489973"/>
              <a:gd name="connsiteX7" fmla="*/ 454902 w 501069"/>
              <a:gd name="connsiteY7" fmla="*/ 1520937 h 3489973"/>
              <a:gd name="connsiteX8" fmla="*/ 367598 w 501069"/>
              <a:gd name="connsiteY8" fmla="*/ 1732306 h 3489973"/>
              <a:gd name="connsiteX9" fmla="*/ 261914 w 501069"/>
              <a:gd name="connsiteY9" fmla="*/ 2003409 h 3489973"/>
              <a:gd name="connsiteX10" fmla="*/ 183799 w 501069"/>
              <a:gd name="connsiteY10" fmla="*/ 2233158 h 3489973"/>
              <a:gd name="connsiteX11" fmla="*/ 105684 w 501069"/>
              <a:gd name="connsiteY11" fmla="*/ 2545616 h 3489973"/>
              <a:gd name="connsiteX12" fmla="*/ 36785 w 501069"/>
              <a:gd name="connsiteY12" fmla="*/ 2989712 h 3489973"/>
              <a:gd name="connsiteX13" fmla="*/ 19382 w 501069"/>
              <a:gd name="connsiteY13" fmla="*/ 3489973 h 348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069" h="3489973">
                <a:moveTo>
                  <a:pt x="0" y="0"/>
                </a:moveTo>
                <a:cubicBezTo>
                  <a:pt x="35994" y="81561"/>
                  <a:pt x="71988" y="163122"/>
                  <a:pt x="119469" y="252724"/>
                </a:cubicBezTo>
                <a:cubicBezTo>
                  <a:pt x="166950" y="342326"/>
                  <a:pt x="238172" y="452605"/>
                  <a:pt x="284888" y="537612"/>
                </a:cubicBezTo>
                <a:cubicBezTo>
                  <a:pt x="331604" y="622619"/>
                  <a:pt x="366067" y="684651"/>
                  <a:pt x="399763" y="762766"/>
                </a:cubicBezTo>
                <a:cubicBezTo>
                  <a:pt x="433459" y="840881"/>
                  <a:pt x="470219" y="929717"/>
                  <a:pt x="487067" y="1006300"/>
                </a:cubicBezTo>
                <a:cubicBezTo>
                  <a:pt x="503915" y="1082883"/>
                  <a:pt x="500852" y="1161764"/>
                  <a:pt x="500852" y="1222264"/>
                </a:cubicBezTo>
                <a:cubicBezTo>
                  <a:pt x="500852" y="1282764"/>
                  <a:pt x="494725" y="1319524"/>
                  <a:pt x="487067" y="1369303"/>
                </a:cubicBezTo>
                <a:cubicBezTo>
                  <a:pt x="479409" y="1419082"/>
                  <a:pt x="474813" y="1460437"/>
                  <a:pt x="454902" y="1520937"/>
                </a:cubicBezTo>
                <a:cubicBezTo>
                  <a:pt x="434991" y="1581437"/>
                  <a:pt x="399763" y="1651894"/>
                  <a:pt x="367598" y="1732306"/>
                </a:cubicBezTo>
                <a:cubicBezTo>
                  <a:pt x="335433" y="1812718"/>
                  <a:pt x="292547" y="1919934"/>
                  <a:pt x="261914" y="2003409"/>
                </a:cubicBezTo>
                <a:cubicBezTo>
                  <a:pt x="231281" y="2086884"/>
                  <a:pt x="209837" y="2142790"/>
                  <a:pt x="183799" y="2233158"/>
                </a:cubicBezTo>
                <a:cubicBezTo>
                  <a:pt x="157761" y="2323526"/>
                  <a:pt x="130186" y="2419524"/>
                  <a:pt x="105684" y="2545616"/>
                </a:cubicBezTo>
                <a:cubicBezTo>
                  <a:pt x="81182" y="2671708"/>
                  <a:pt x="51169" y="2832319"/>
                  <a:pt x="36785" y="2989712"/>
                </a:cubicBezTo>
                <a:cubicBezTo>
                  <a:pt x="22401" y="3147105"/>
                  <a:pt x="25688" y="3405745"/>
                  <a:pt x="19382" y="3489973"/>
                </a:cubicBezTo>
              </a:path>
            </a:pathLst>
          </a:custGeom>
          <a:noFill/>
          <a:ln w="25400">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Freeform 47">
            <a:extLst>
              <a:ext uri="{FF2B5EF4-FFF2-40B4-BE49-F238E27FC236}">
                <a16:creationId xmlns:a16="http://schemas.microsoft.com/office/drawing/2014/main" id="{D37088DA-6E07-C34E-A872-8352B69793A0}"/>
              </a:ext>
            </a:extLst>
          </p:cNvPr>
          <p:cNvSpPr/>
          <p:nvPr/>
        </p:nvSpPr>
        <p:spPr>
          <a:xfrm>
            <a:off x="7084862" y="1776826"/>
            <a:ext cx="1483944" cy="3269673"/>
          </a:xfrm>
          <a:custGeom>
            <a:avLst/>
            <a:gdLst>
              <a:gd name="connsiteX0" fmla="*/ 144088 w 1491896"/>
              <a:gd name="connsiteY0" fmla="*/ 0 h 3269673"/>
              <a:gd name="connsiteX1" fmla="*/ 121920 w 1491896"/>
              <a:gd name="connsiteY1" fmla="*/ 55419 h 3269673"/>
              <a:gd name="connsiteX2" fmla="*/ 121920 w 1491896"/>
              <a:gd name="connsiteY2" fmla="*/ 105295 h 3269673"/>
              <a:gd name="connsiteX3" fmla="*/ 133004 w 1491896"/>
              <a:gd name="connsiteY3" fmla="*/ 155171 h 3269673"/>
              <a:gd name="connsiteX4" fmla="*/ 177338 w 1491896"/>
              <a:gd name="connsiteY4" fmla="*/ 205048 h 3269673"/>
              <a:gd name="connsiteX5" fmla="*/ 260466 w 1491896"/>
              <a:gd name="connsiteY5" fmla="*/ 266008 h 3269673"/>
              <a:gd name="connsiteX6" fmla="*/ 365760 w 1491896"/>
              <a:gd name="connsiteY6" fmla="*/ 315884 h 3269673"/>
              <a:gd name="connsiteX7" fmla="*/ 448888 w 1491896"/>
              <a:gd name="connsiteY7" fmla="*/ 34913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20931 w 1491896"/>
              <a:gd name="connsiteY12" fmla="*/ 520931 h 3269673"/>
              <a:gd name="connsiteX13" fmla="*/ 465513 w 1491896"/>
              <a:gd name="connsiteY13" fmla="*/ 570808 h 3269673"/>
              <a:gd name="connsiteX14" fmla="*/ 382386 w 1491896"/>
              <a:gd name="connsiteY14" fmla="*/ 604059 h 3269673"/>
              <a:gd name="connsiteX15" fmla="*/ 304800 w 1491896"/>
              <a:gd name="connsiteY15" fmla="*/ 637310 h 3269673"/>
              <a:gd name="connsiteX16" fmla="*/ 227215 w 1491896"/>
              <a:gd name="connsiteY16" fmla="*/ 659477 h 3269673"/>
              <a:gd name="connsiteX17" fmla="*/ 160713 w 1491896"/>
              <a:gd name="connsiteY17" fmla="*/ 698270 h 3269673"/>
              <a:gd name="connsiteX18" fmla="*/ 105295 w 1491896"/>
              <a:gd name="connsiteY18" fmla="*/ 753688 h 3269673"/>
              <a:gd name="connsiteX19" fmla="*/ 94211 w 1491896"/>
              <a:gd name="connsiteY19" fmla="*/ 786939 h 3269673"/>
              <a:gd name="connsiteX20" fmla="*/ 105295 w 1491896"/>
              <a:gd name="connsiteY20" fmla="*/ 825731 h 3269673"/>
              <a:gd name="connsiteX21" fmla="*/ 127462 w 1491896"/>
              <a:gd name="connsiteY21" fmla="*/ 864524 h 3269673"/>
              <a:gd name="connsiteX22" fmla="*/ 232757 w 1491896"/>
              <a:gd name="connsiteY22" fmla="*/ 897775 h 3269673"/>
              <a:gd name="connsiteX23" fmla="*/ 493222 w 1491896"/>
              <a:gd name="connsiteY23" fmla="*/ 93656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33004 w 1491896"/>
              <a:gd name="connsiteY3" fmla="*/ 155171 h 3269673"/>
              <a:gd name="connsiteX4" fmla="*/ 177338 w 1491896"/>
              <a:gd name="connsiteY4" fmla="*/ 205048 h 3269673"/>
              <a:gd name="connsiteX5" fmla="*/ 269991 w 1491896"/>
              <a:gd name="connsiteY5" fmla="*/ 262833 h 3269673"/>
              <a:gd name="connsiteX6" fmla="*/ 365760 w 1491896"/>
              <a:gd name="connsiteY6" fmla="*/ 315884 h 3269673"/>
              <a:gd name="connsiteX7" fmla="*/ 448888 w 1491896"/>
              <a:gd name="connsiteY7" fmla="*/ 34913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20931 w 1491896"/>
              <a:gd name="connsiteY12" fmla="*/ 520931 h 3269673"/>
              <a:gd name="connsiteX13" fmla="*/ 465513 w 1491896"/>
              <a:gd name="connsiteY13" fmla="*/ 570808 h 3269673"/>
              <a:gd name="connsiteX14" fmla="*/ 382386 w 1491896"/>
              <a:gd name="connsiteY14" fmla="*/ 604059 h 3269673"/>
              <a:gd name="connsiteX15" fmla="*/ 304800 w 1491896"/>
              <a:gd name="connsiteY15" fmla="*/ 637310 h 3269673"/>
              <a:gd name="connsiteX16" fmla="*/ 227215 w 1491896"/>
              <a:gd name="connsiteY16" fmla="*/ 659477 h 3269673"/>
              <a:gd name="connsiteX17" fmla="*/ 160713 w 1491896"/>
              <a:gd name="connsiteY17" fmla="*/ 698270 h 3269673"/>
              <a:gd name="connsiteX18" fmla="*/ 105295 w 1491896"/>
              <a:gd name="connsiteY18" fmla="*/ 753688 h 3269673"/>
              <a:gd name="connsiteX19" fmla="*/ 94211 w 1491896"/>
              <a:gd name="connsiteY19" fmla="*/ 786939 h 3269673"/>
              <a:gd name="connsiteX20" fmla="*/ 105295 w 1491896"/>
              <a:gd name="connsiteY20" fmla="*/ 825731 h 3269673"/>
              <a:gd name="connsiteX21" fmla="*/ 127462 w 1491896"/>
              <a:gd name="connsiteY21" fmla="*/ 864524 h 3269673"/>
              <a:gd name="connsiteX22" fmla="*/ 232757 w 1491896"/>
              <a:gd name="connsiteY22" fmla="*/ 897775 h 3269673"/>
              <a:gd name="connsiteX23" fmla="*/ 493222 w 1491896"/>
              <a:gd name="connsiteY23" fmla="*/ 93656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33004 w 1491896"/>
              <a:gd name="connsiteY3" fmla="*/ 155171 h 3269673"/>
              <a:gd name="connsiteX4" fmla="*/ 186863 w 1491896"/>
              <a:gd name="connsiteY4" fmla="*/ 205048 h 3269673"/>
              <a:gd name="connsiteX5" fmla="*/ 269991 w 1491896"/>
              <a:gd name="connsiteY5" fmla="*/ 262833 h 3269673"/>
              <a:gd name="connsiteX6" fmla="*/ 365760 w 1491896"/>
              <a:gd name="connsiteY6" fmla="*/ 315884 h 3269673"/>
              <a:gd name="connsiteX7" fmla="*/ 448888 w 1491896"/>
              <a:gd name="connsiteY7" fmla="*/ 34913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20931 w 1491896"/>
              <a:gd name="connsiteY12" fmla="*/ 520931 h 3269673"/>
              <a:gd name="connsiteX13" fmla="*/ 465513 w 1491896"/>
              <a:gd name="connsiteY13" fmla="*/ 570808 h 3269673"/>
              <a:gd name="connsiteX14" fmla="*/ 382386 w 1491896"/>
              <a:gd name="connsiteY14" fmla="*/ 604059 h 3269673"/>
              <a:gd name="connsiteX15" fmla="*/ 304800 w 1491896"/>
              <a:gd name="connsiteY15" fmla="*/ 637310 h 3269673"/>
              <a:gd name="connsiteX16" fmla="*/ 227215 w 1491896"/>
              <a:gd name="connsiteY16" fmla="*/ 659477 h 3269673"/>
              <a:gd name="connsiteX17" fmla="*/ 160713 w 1491896"/>
              <a:gd name="connsiteY17" fmla="*/ 698270 h 3269673"/>
              <a:gd name="connsiteX18" fmla="*/ 105295 w 1491896"/>
              <a:gd name="connsiteY18" fmla="*/ 753688 h 3269673"/>
              <a:gd name="connsiteX19" fmla="*/ 94211 w 1491896"/>
              <a:gd name="connsiteY19" fmla="*/ 786939 h 3269673"/>
              <a:gd name="connsiteX20" fmla="*/ 105295 w 1491896"/>
              <a:gd name="connsiteY20" fmla="*/ 825731 h 3269673"/>
              <a:gd name="connsiteX21" fmla="*/ 127462 w 1491896"/>
              <a:gd name="connsiteY21" fmla="*/ 864524 h 3269673"/>
              <a:gd name="connsiteX22" fmla="*/ 232757 w 1491896"/>
              <a:gd name="connsiteY22" fmla="*/ 897775 h 3269673"/>
              <a:gd name="connsiteX23" fmla="*/ 493222 w 1491896"/>
              <a:gd name="connsiteY23" fmla="*/ 93656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65760 w 1491896"/>
              <a:gd name="connsiteY6" fmla="*/ 315884 h 3269673"/>
              <a:gd name="connsiteX7" fmla="*/ 448888 w 1491896"/>
              <a:gd name="connsiteY7" fmla="*/ 34913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20931 w 1491896"/>
              <a:gd name="connsiteY12" fmla="*/ 520931 h 3269673"/>
              <a:gd name="connsiteX13" fmla="*/ 465513 w 1491896"/>
              <a:gd name="connsiteY13" fmla="*/ 570808 h 3269673"/>
              <a:gd name="connsiteX14" fmla="*/ 382386 w 1491896"/>
              <a:gd name="connsiteY14" fmla="*/ 604059 h 3269673"/>
              <a:gd name="connsiteX15" fmla="*/ 304800 w 1491896"/>
              <a:gd name="connsiteY15" fmla="*/ 637310 h 3269673"/>
              <a:gd name="connsiteX16" fmla="*/ 227215 w 1491896"/>
              <a:gd name="connsiteY16" fmla="*/ 659477 h 3269673"/>
              <a:gd name="connsiteX17" fmla="*/ 160713 w 1491896"/>
              <a:gd name="connsiteY17" fmla="*/ 698270 h 3269673"/>
              <a:gd name="connsiteX18" fmla="*/ 105295 w 1491896"/>
              <a:gd name="connsiteY18" fmla="*/ 753688 h 3269673"/>
              <a:gd name="connsiteX19" fmla="*/ 94211 w 1491896"/>
              <a:gd name="connsiteY19" fmla="*/ 786939 h 3269673"/>
              <a:gd name="connsiteX20" fmla="*/ 105295 w 1491896"/>
              <a:gd name="connsiteY20" fmla="*/ 825731 h 3269673"/>
              <a:gd name="connsiteX21" fmla="*/ 127462 w 1491896"/>
              <a:gd name="connsiteY21" fmla="*/ 864524 h 3269673"/>
              <a:gd name="connsiteX22" fmla="*/ 232757 w 1491896"/>
              <a:gd name="connsiteY22" fmla="*/ 897775 h 3269673"/>
              <a:gd name="connsiteX23" fmla="*/ 493222 w 1491896"/>
              <a:gd name="connsiteY23" fmla="*/ 93656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48888 w 1491896"/>
              <a:gd name="connsiteY7" fmla="*/ 34913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20931 w 1491896"/>
              <a:gd name="connsiteY12" fmla="*/ 520931 h 3269673"/>
              <a:gd name="connsiteX13" fmla="*/ 465513 w 1491896"/>
              <a:gd name="connsiteY13" fmla="*/ 570808 h 3269673"/>
              <a:gd name="connsiteX14" fmla="*/ 382386 w 1491896"/>
              <a:gd name="connsiteY14" fmla="*/ 604059 h 3269673"/>
              <a:gd name="connsiteX15" fmla="*/ 304800 w 1491896"/>
              <a:gd name="connsiteY15" fmla="*/ 637310 h 3269673"/>
              <a:gd name="connsiteX16" fmla="*/ 227215 w 1491896"/>
              <a:gd name="connsiteY16" fmla="*/ 659477 h 3269673"/>
              <a:gd name="connsiteX17" fmla="*/ 160713 w 1491896"/>
              <a:gd name="connsiteY17" fmla="*/ 698270 h 3269673"/>
              <a:gd name="connsiteX18" fmla="*/ 105295 w 1491896"/>
              <a:gd name="connsiteY18" fmla="*/ 753688 h 3269673"/>
              <a:gd name="connsiteX19" fmla="*/ 94211 w 1491896"/>
              <a:gd name="connsiteY19" fmla="*/ 786939 h 3269673"/>
              <a:gd name="connsiteX20" fmla="*/ 105295 w 1491896"/>
              <a:gd name="connsiteY20" fmla="*/ 825731 h 3269673"/>
              <a:gd name="connsiteX21" fmla="*/ 127462 w 1491896"/>
              <a:gd name="connsiteY21" fmla="*/ 864524 h 3269673"/>
              <a:gd name="connsiteX22" fmla="*/ 232757 w 1491896"/>
              <a:gd name="connsiteY22" fmla="*/ 897775 h 3269673"/>
              <a:gd name="connsiteX23" fmla="*/ 493222 w 1491896"/>
              <a:gd name="connsiteY23" fmla="*/ 93656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20931 w 1491896"/>
              <a:gd name="connsiteY12" fmla="*/ 520931 h 3269673"/>
              <a:gd name="connsiteX13" fmla="*/ 465513 w 1491896"/>
              <a:gd name="connsiteY13" fmla="*/ 570808 h 3269673"/>
              <a:gd name="connsiteX14" fmla="*/ 382386 w 1491896"/>
              <a:gd name="connsiteY14" fmla="*/ 604059 h 3269673"/>
              <a:gd name="connsiteX15" fmla="*/ 304800 w 1491896"/>
              <a:gd name="connsiteY15" fmla="*/ 637310 h 3269673"/>
              <a:gd name="connsiteX16" fmla="*/ 227215 w 1491896"/>
              <a:gd name="connsiteY16" fmla="*/ 659477 h 3269673"/>
              <a:gd name="connsiteX17" fmla="*/ 160713 w 1491896"/>
              <a:gd name="connsiteY17" fmla="*/ 698270 h 3269673"/>
              <a:gd name="connsiteX18" fmla="*/ 105295 w 1491896"/>
              <a:gd name="connsiteY18" fmla="*/ 753688 h 3269673"/>
              <a:gd name="connsiteX19" fmla="*/ 94211 w 1491896"/>
              <a:gd name="connsiteY19" fmla="*/ 786939 h 3269673"/>
              <a:gd name="connsiteX20" fmla="*/ 105295 w 1491896"/>
              <a:gd name="connsiteY20" fmla="*/ 825731 h 3269673"/>
              <a:gd name="connsiteX21" fmla="*/ 127462 w 1491896"/>
              <a:gd name="connsiteY21" fmla="*/ 864524 h 3269673"/>
              <a:gd name="connsiteX22" fmla="*/ 232757 w 1491896"/>
              <a:gd name="connsiteY22" fmla="*/ 897775 h 3269673"/>
              <a:gd name="connsiteX23" fmla="*/ 493222 w 1491896"/>
              <a:gd name="connsiteY23" fmla="*/ 93656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20931 w 1491896"/>
              <a:gd name="connsiteY12" fmla="*/ 520931 h 3269673"/>
              <a:gd name="connsiteX13" fmla="*/ 452813 w 1491896"/>
              <a:gd name="connsiteY13" fmla="*/ 561283 h 3269673"/>
              <a:gd name="connsiteX14" fmla="*/ 382386 w 1491896"/>
              <a:gd name="connsiteY14" fmla="*/ 604059 h 3269673"/>
              <a:gd name="connsiteX15" fmla="*/ 304800 w 1491896"/>
              <a:gd name="connsiteY15" fmla="*/ 637310 h 3269673"/>
              <a:gd name="connsiteX16" fmla="*/ 227215 w 1491896"/>
              <a:gd name="connsiteY16" fmla="*/ 659477 h 3269673"/>
              <a:gd name="connsiteX17" fmla="*/ 160713 w 1491896"/>
              <a:gd name="connsiteY17" fmla="*/ 698270 h 3269673"/>
              <a:gd name="connsiteX18" fmla="*/ 105295 w 1491896"/>
              <a:gd name="connsiteY18" fmla="*/ 753688 h 3269673"/>
              <a:gd name="connsiteX19" fmla="*/ 94211 w 1491896"/>
              <a:gd name="connsiteY19" fmla="*/ 786939 h 3269673"/>
              <a:gd name="connsiteX20" fmla="*/ 105295 w 1491896"/>
              <a:gd name="connsiteY20" fmla="*/ 825731 h 3269673"/>
              <a:gd name="connsiteX21" fmla="*/ 127462 w 1491896"/>
              <a:gd name="connsiteY21" fmla="*/ 864524 h 3269673"/>
              <a:gd name="connsiteX22" fmla="*/ 232757 w 1491896"/>
              <a:gd name="connsiteY22" fmla="*/ 897775 h 3269673"/>
              <a:gd name="connsiteX23" fmla="*/ 493222 w 1491896"/>
              <a:gd name="connsiteY23" fmla="*/ 93656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604059 h 3269673"/>
              <a:gd name="connsiteX15" fmla="*/ 304800 w 1491896"/>
              <a:gd name="connsiteY15" fmla="*/ 637310 h 3269673"/>
              <a:gd name="connsiteX16" fmla="*/ 227215 w 1491896"/>
              <a:gd name="connsiteY16" fmla="*/ 659477 h 3269673"/>
              <a:gd name="connsiteX17" fmla="*/ 160713 w 1491896"/>
              <a:gd name="connsiteY17" fmla="*/ 698270 h 3269673"/>
              <a:gd name="connsiteX18" fmla="*/ 105295 w 1491896"/>
              <a:gd name="connsiteY18" fmla="*/ 753688 h 3269673"/>
              <a:gd name="connsiteX19" fmla="*/ 94211 w 1491896"/>
              <a:gd name="connsiteY19" fmla="*/ 786939 h 3269673"/>
              <a:gd name="connsiteX20" fmla="*/ 105295 w 1491896"/>
              <a:gd name="connsiteY20" fmla="*/ 825731 h 3269673"/>
              <a:gd name="connsiteX21" fmla="*/ 127462 w 1491896"/>
              <a:gd name="connsiteY21" fmla="*/ 864524 h 3269673"/>
              <a:gd name="connsiteX22" fmla="*/ 232757 w 1491896"/>
              <a:gd name="connsiteY22" fmla="*/ 897775 h 3269673"/>
              <a:gd name="connsiteX23" fmla="*/ 493222 w 1491896"/>
              <a:gd name="connsiteY23" fmla="*/ 93656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604059 h 3269673"/>
              <a:gd name="connsiteX15" fmla="*/ 301625 w 1491896"/>
              <a:gd name="connsiteY15" fmla="*/ 627785 h 3269673"/>
              <a:gd name="connsiteX16" fmla="*/ 227215 w 1491896"/>
              <a:gd name="connsiteY16" fmla="*/ 659477 h 3269673"/>
              <a:gd name="connsiteX17" fmla="*/ 160713 w 1491896"/>
              <a:gd name="connsiteY17" fmla="*/ 698270 h 3269673"/>
              <a:gd name="connsiteX18" fmla="*/ 105295 w 1491896"/>
              <a:gd name="connsiteY18" fmla="*/ 753688 h 3269673"/>
              <a:gd name="connsiteX19" fmla="*/ 94211 w 1491896"/>
              <a:gd name="connsiteY19" fmla="*/ 786939 h 3269673"/>
              <a:gd name="connsiteX20" fmla="*/ 105295 w 1491896"/>
              <a:gd name="connsiteY20" fmla="*/ 825731 h 3269673"/>
              <a:gd name="connsiteX21" fmla="*/ 127462 w 1491896"/>
              <a:gd name="connsiteY21" fmla="*/ 864524 h 3269673"/>
              <a:gd name="connsiteX22" fmla="*/ 232757 w 1491896"/>
              <a:gd name="connsiteY22" fmla="*/ 897775 h 3269673"/>
              <a:gd name="connsiteX23" fmla="*/ 493222 w 1491896"/>
              <a:gd name="connsiteY23" fmla="*/ 93656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01625 w 1491896"/>
              <a:gd name="connsiteY15" fmla="*/ 627785 h 3269673"/>
              <a:gd name="connsiteX16" fmla="*/ 227215 w 1491896"/>
              <a:gd name="connsiteY16" fmla="*/ 659477 h 3269673"/>
              <a:gd name="connsiteX17" fmla="*/ 160713 w 1491896"/>
              <a:gd name="connsiteY17" fmla="*/ 698270 h 3269673"/>
              <a:gd name="connsiteX18" fmla="*/ 105295 w 1491896"/>
              <a:gd name="connsiteY18" fmla="*/ 753688 h 3269673"/>
              <a:gd name="connsiteX19" fmla="*/ 94211 w 1491896"/>
              <a:gd name="connsiteY19" fmla="*/ 786939 h 3269673"/>
              <a:gd name="connsiteX20" fmla="*/ 105295 w 1491896"/>
              <a:gd name="connsiteY20" fmla="*/ 825731 h 3269673"/>
              <a:gd name="connsiteX21" fmla="*/ 127462 w 1491896"/>
              <a:gd name="connsiteY21" fmla="*/ 864524 h 3269673"/>
              <a:gd name="connsiteX22" fmla="*/ 232757 w 1491896"/>
              <a:gd name="connsiteY22" fmla="*/ 897775 h 3269673"/>
              <a:gd name="connsiteX23" fmla="*/ 493222 w 1491896"/>
              <a:gd name="connsiteY23" fmla="*/ 93656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60713 w 1491896"/>
              <a:gd name="connsiteY17" fmla="*/ 698270 h 3269673"/>
              <a:gd name="connsiteX18" fmla="*/ 105295 w 1491896"/>
              <a:gd name="connsiteY18" fmla="*/ 753688 h 3269673"/>
              <a:gd name="connsiteX19" fmla="*/ 94211 w 1491896"/>
              <a:gd name="connsiteY19" fmla="*/ 786939 h 3269673"/>
              <a:gd name="connsiteX20" fmla="*/ 105295 w 1491896"/>
              <a:gd name="connsiteY20" fmla="*/ 825731 h 3269673"/>
              <a:gd name="connsiteX21" fmla="*/ 127462 w 1491896"/>
              <a:gd name="connsiteY21" fmla="*/ 864524 h 3269673"/>
              <a:gd name="connsiteX22" fmla="*/ 232757 w 1491896"/>
              <a:gd name="connsiteY22" fmla="*/ 897775 h 3269673"/>
              <a:gd name="connsiteX23" fmla="*/ 493222 w 1491896"/>
              <a:gd name="connsiteY23" fmla="*/ 93656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5295 w 1491896"/>
              <a:gd name="connsiteY18" fmla="*/ 753688 h 3269673"/>
              <a:gd name="connsiteX19" fmla="*/ 94211 w 1491896"/>
              <a:gd name="connsiteY19" fmla="*/ 786939 h 3269673"/>
              <a:gd name="connsiteX20" fmla="*/ 105295 w 1491896"/>
              <a:gd name="connsiteY20" fmla="*/ 825731 h 3269673"/>
              <a:gd name="connsiteX21" fmla="*/ 127462 w 1491896"/>
              <a:gd name="connsiteY21" fmla="*/ 864524 h 3269673"/>
              <a:gd name="connsiteX22" fmla="*/ 232757 w 1491896"/>
              <a:gd name="connsiteY22" fmla="*/ 897775 h 3269673"/>
              <a:gd name="connsiteX23" fmla="*/ 493222 w 1491896"/>
              <a:gd name="connsiteY23" fmla="*/ 93656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5295 w 1491896"/>
              <a:gd name="connsiteY18" fmla="*/ 753688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32757 w 1491896"/>
              <a:gd name="connsiteY22" fmla="*/ 897775 h 3269673"/>
              <a:gd name="connsiteX23" fmla="*/ 493222 w 1491896"/>
              <a:gd name="connsiteY23" fmla="*/ 93656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5295 w 1491896"/>
              <a:gd name="connsiteY18" fmla="*/ 753688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493222 w 1491896"/>
              <a:gd name="connsiteY23" fmla="*/ 93656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493222 w 1491896"/>
              <a:gd name="connsiteY23" fmla="*/ 93656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502747 w 1491896"/>
              <a:gd name="connsiteY23" fmla="*/ 93021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502747 w 1491896"/>
              <a:gd name="connsiteY23" fmla="*/ 930218 h 3269673"/>
              <a:gd name="connsiteX24" fmla="*/ 729962 w 1491896"/>
              <a:gd name="connsiteY24" fmla="*/ 960294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502747 w 1491896"/>
              <a:gd name="connsiteY23" fmla="*/ 930218 h 3269673"/>
              <a:gd name="connsiteX24" fmla="*/ 729962 w 1491896"/>
              <a:gd name="connsiteY24" fmla="*/ 960294 h 3269673"/>
              <a:gd name="connsiteX25" fmla="*/ 943726 w 1491896"/>
              <a:gd name="connsiteY25" fmla="*/ 1011786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502747 w 1491896"/>
              <a:gd name="connsiteY23" fmla="*/ 930218 h 3269673"/>
              <a:gd name="connsiteX24" fmla="*/ 729962 w 1491896"/>
              <a:gd name="connsiteY24" fmla="*/ 960294 h 3269673"/>
              <a:gd name="connsiteX25" fmla="*/ 959601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502747 w 1491896"/>
              <a:gd name="connsiteY23" fmla="*/ 930218 h 3269673"/>
              <a:gd name="connsiteX24" fmla="*/ 729962 w 1491896"/>
              <a:gd name="connsiteY24" fmla="*/ 960294 h 3269673"/>
              <a:gd name="connsiteX25" fmla="*/ 959601 w 1491896"/>
              <a:gd name="connsiteY25" fmla="*/ 1008611 h 3269673"/>
              <a:gd name="connsiteX26" fmla="*/ 1043478 w 1491896"/>
              <a:gd name="connsiteY26" fmla="*/ 1038687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502747 w 1491896"/>
              <a:gd name="connsiteY23" fmla="*/ 930218 h 3269673"/>
              <a:gd name="connsiteX24" fmla="*/ 729962 w 1491896"/>
              <a:gd name="connsiteY24" fmla="*/ 960294 h 3269673"/>
              <a:gd name="connsiteX25" fmla="*/ 959601 w 1491896"/>
              <a:gd name="connsiteY25" fmla="*/ 1008611 h 3269673"/>
              <a:gd name="connsiteX26" fmla="*/ 1043478 w 1491896"/>
              <a:gd name="connsiteY26" fmla="*/ 1038687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33896 w 1491896"/>
              <a:gd name="connsiteY31" fmla="*/ 1159799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502747 w 1491896"/>
              <a:gd name="connsiteY23" fmla="*/ 930218 h 3269673"/>
              <a:gd name="connsiteX24" fmla="*/ 729962 w 1491896"/>
              <a:gd name="connsiteY24" fmla="*/ 960294 h 3269673"/>
              <a:gd name="connsiteX25" fmla="*/ 959601 w 1491896"/>
              <a:gd name="connsiteY25" fmla="*/ 1008611 h 3269673"/>
              <a:gd name="connsiteX26" fmla="*/ 1043478 w 1491896"/>
              <a:gd name="connsiteY26" fmla="*/ 1038687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79038 w 1491896"/>
              <a:gd name="connsiteY30" fmla="*/ 1136073 h 3269673"/>
              <a:gd name="connsiteX31" fmla="*/ 1033896 w 1491896"/>
              <a:gd name="connsiteY31" fmla="*/ 1159799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502747 w 1491896"/>
              <a:gd name="connsiteY23" fmla="*/ 930218 h 3269673"/>
              <a:gd name="connsiteX24" fmla="*/ 729962 w 1491896"/>
              <a:gd name="connsiteY24" fmla="*/ 960294 h 3269673"/>
              <a:gd name="connsiteX25" fmla="*/ 959601 w 1491896"/>
              <a:gd name="connsiteY25" fmla="*/ 1008611 h 3269673"/>
              <a:gd name="connsiteX26" fmla="*/ 1043478 w 1491896"/>
              <a:gd name="connsiteY26" fmla="*/ 1038687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79038 w 1491896"/>
              <a:gd name="connsiteY30" fmla="*/ 1136073 h 3269673"/>
              <a:gd name="connsiteX31" fmla="*/ 1033896 w 1491896"/>
              <a:gd name="connsiteY31" fmla="*/ 1159799 h 3269673"/>
              <a:gd name="connsiteX32" fmla="*/ 908801 w 1491896"/>
              <a:gd name="connsiteY32" fmla="*/ 120176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502747 w 1491896"/>
              <a:gd name="connsiteY23" fmla="*/ 930218 h 3269673"/>
              <a:gd name="connsiteX24" fmla="*/ 729962 w 1491896"/>
              <a:gd name="connsiteY24" fmla="*/ 960294 h 3269673"/>
              <a:gd name="connsiteX25" fmla="*/ 959601 w 1491896"/>
              <a:gd name="connsiteY25" fmla="*/ 1008611 h 3269673"/>
              <a:gd name="connsiteX26" fmla="*/ 1043478 w 1491896"/>
              <a:gd name="connsiteY26" fmla="*/ 1038687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79038 w 1491896"/>
              <a:gd name="connsiteY30" fmla="*/ 1136073 h 3269673"/>
              <a:gd name="connsiteX31" fmla="*/ 1033896 w 1491896"/>
              <a:gd name="connsiteY31" fmla="*/ 1159799 h 3269673"/>
              <a:gd name="connsiteX32" fmla="*/ 908801 w 1491896"/>
              <a:gd name="connsiteY32" fmla="*/ 1201767 h 3269673"/>
              <a:gd name="connsiteX33" fmla="*/ 750513 w 1491896"/>
              <a:gd name="connsiteY33" fmla="*/ 1238193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502747 w 1491896"/>
              <a:gd name="connsiteY23" fmla="*/ 930218 h 3269673"/>
              <a:gd name="connsiteX24" fmla="*/ 729962 w 1491896"/>
              <a:gd name="connsiteY24" fmla="*/ 960294 h 3269673"/>
              <a:gd name="connsiteX25" fmla="*/ 959601 w 1491896"/>
              <a:gd name="connsiteY25" fmla="*/ 1008611 h 3269673"/>
              <a:gd name="connsiteX26" fmla="*/ 1043478 w 1491896"/>
              <a:gd name="connsiteY26" fmla="*/ 1038687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79038 w 1491896"/>
              <a:gd name="connsiteY30" fmla="*/ 1136073 h 3269673"/>
              <a:gd name="connsiteX31" fmla="*/ 1033896 w 1491896"/>
              <a:gd name="connsiteY31" fmla="*/ 1159799 h 3269673"/>
              <a:gd name="connsiteX32" fmla="*/ 908801 w 1491896"/>
              <a:gd name="connsiteY32" fmla="*/ 1201767 h 3269673"/>
              <a:gd name="connsiteX33" fmla="*/ 750513 w 1491896"/>
              <a:gd name="connsiteY33" fmla="*/ 1238193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01312 w 1491896"/>
              <a:gd name="connsiteY37" fmla="*/ 1337945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502747 w 1491896"/>
              <a:gd name="connsiteY23" fmla="*/ 930218 h 3269673"/>
              <a:gd name="connsiteX24" fmla="*/ 729962 w 1491896"/>
              <a:gd name="connsiteY24" fmla="*/ 960294 h 3269673"/>
              <a:gd name="connsiteX25" fmla="*/ 959601 w 1491896"/>
              <a:gd name="connsiteY25" fmla="*/ 1008611 h 3269673"/>
              <a:gd name="connsiteX26" fmla="*/ 1043478 w 1491896"/>
              <a:gd name="connsiteY26" fmla="*/ 1038687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79038 w 1491896"/>
              <a:gd name="connsiteY30" fmla="*/ 1136073 h 3269673"/>
              <a:gd name="connsiteX31" fmla="*/ 1033896 w 1491896"/>
              <a:gd name="connsiteY31" fmla="*/ 1159799 h 3269673"/>
              <a:gd name="connsiteX32" fmla="*/ 908801 w 1491896"/>
              <a:gd name="connsiteY32" fmla="*/ 1201767 h 3269673"/>
              <a:gd name="connsiteX33" fmla="*/ 750513 w 1491896"/>
              <a:gd name="connsiteY33" fmla="*/ 1238193 h 3269673"/>
              <a:gd name="connsiteX34" fmla="*/ 559724 w 1491896"/>
              <a:gd name="connsiteY34" fmla="*/ 1269077 h 3269673"/>
              <a:gd name="connsiteX35" fmla="*/ 399011 w 1491896"/>
              <a:gd name="connsiteY35" fmla="*/ 1291244 h 3269673"/>
              <a:gd name="connsiteX36" fmla="*/ 250941 w 1491896"/>
              <a:gd name="connsiteY36" fmla="*/ 1310236 h 3269673"/>
              <a:gd name="connsiteX37" fmla="*/ 101312 w 1491896"/>
              <a:gd name="connsiteY37" fmla="*/ 1337945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502747 w 1491896"/>
              <a:gd name="connsiteY23" fmla="*/ 930218 h 3269673"/>
              <a:gd name="connsiteX24" fmla="*/ 729962 w 1491896"/>
              <a:gd name="connsiteY24" fmla="*/ 960294 h 3269673"/>
              <a:gd name="connsiteX25" fmla="*/ 959601 w 1491896"/>
              <a:gd name="connsiteY25" fmla="*/ 1008611 h 3269673"/>
              <a:gd name="connsiteX26" fmla="*/ 1043478 w 1491896"/>
              <a:gd name="connsiteY26" fmla="*/ 1038687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79038 w 1491896"/>
              <a:gd name="connsiteY30" fmla="*/ 1136073 h 3269673"/>
              <a:gd name="connsiteX31" fmla="*/ 1033896 w 1491896"/>
              <a:gd name="connsiteY31" fmla="*/ 1159799 h 3269673"/>
              <a:gd name="connsiteX32" fmla="*/ 908801 w 1491896"/>
              <a:gd name="connsiteY32" fmla="*/ 1201767 h 3269673"/>
              <a:gd name="connsiteX33" fmla="*/ 750513 w 1491896"/>
              <a:gd name="connsiteY33" fmla="*/ 1238193 h 3269673"/>
              <a:gd name="connsiteX34" fmla="*/ 559724 w 1491896"/>
              <a:gd name="connsiteY34" fmla="*/ 1269077 h 3269673"/>
              <a:gd name="connsiteX35" fmla="*/ 399011 w 1491896"/>
              <a:gd name="connsiteY35" fmla="*/ 1291244 h 3269673"/>
              <a:gd name="connsiteX36" fmla="*/ 250941 w 1491896"/>
              <a:gd name="connsiteY36" fmla="*/ 1310236 h 3269673"/>
              <a:gd name="connsiteX37" fmla="*/ 101312 w 1491896"/>
              <a:gd name="connsiteY37" fmla="*/ 1337945 h 3269673"/>
              <a:gd name="connsiteX38" fmla="*/ 30076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502747 w 1491896"/>
              <a:gd name="connsiteY23" fmla="*/ 930218 h 3269673"/>
              <a:gd name="connsiteX24" fmla="*/ 729962 w 1491896"/>
              <a:gd name="connsiteY24" fmla="*/ 960294 h 3269673"/>
              <a:gd name="connsiteX25" fmla="*/ 959601 w 1491896"/>
              <a:gd name="connsiteY25" fmla="*/ 1008611 h 3269673"/>
              <a:gd name="connsiteX26" fmla="*/ 1043478 w 1491896"/>
              <a:gd name="connsiteY26" fmla="*/ 1038687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79038 w 1491896"/>
              <a:gd name="connsiteY30" fmla="*/ 1136073 h 3269673"/>
              <a:gd name="connsiteX31" fmla="*/ 1033896 w 1491896"/>
              <a:gd name="connsiteY31" fmla="*/ 1159799 h 3269673"/>
              <a:gd name="connsiteX32" fmla="*/ 908801 w 1491896"/>
              <a:gd name="connsiteY32" fmla="*/ 1201767 h 3269673"/>
              <a:gd name="connsiteX33" fmla="*/ 750513 w 1491896"/>
              <a:gd name="connsiteY33" fmla="*/ 1238193 h 3269673"/>
              <a:gd name="connsiteX34" fmla="*/ 559724 w 1491896"/>
              <a:gd name="connsiteY34" fmla="*/ 1269077 h 3269673"/>
              <a:gd name="connsiteX35" fmla="*/ 399011 w 1491896"/>
              <a:gd name="connsiteY35" fmla="*/ 1291244 h 3269673"/>
              <a:gd name="connsiteX36" fmla="*/ 250941 w 1491896"/>
              <a:gd name="connsiteY36" fmla="*/ 1310236 h 3269673"/>
              <a:gd name="connsiteX37" fmla="*/ 101312 w 1491896"/>
              <a:gd name="connsiteY37" fmla="*/ 1337945 h 3269673"/>
              <a:gd name="connsiteX38" fmla="*/ 30076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6302 w 1491896"/>
              <a:gd name="connsiteY43" fmla="*/ 148994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502747 w 1491896"/>
              <a:gd name="connsiteY23" fmla="*/ 930218 h 3269673"/>
              <a:gd name="connsiteX24" fmla="*/ 729962 w 1491896"/>
              <a:gd name="connsiteY24" fmla="*/ 960294 h 3269673"/>
              <a:gd name="connsiteX25" fmla="*/ 959601 w 1491896"/>
              <a:gd name="connsiteY25" fmla="*/ 1008611 h 3269673"/>
              <a:gd name="connsiteX26" fmla="*/ 1043478 w 1491896"/>
              <a:gd name="connsiteY26" fmla="*/ 1038687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79038 w 1491896"/>
              <a:gd name="connsiteY30" fmla="*/ 1136073 h 3269673"/>
              <a:gd name="connsiteX31" fmla="*/ 1033896 w 1491896"/>
              <a:gd name="connsiteY31" fmla="*/ 1159799 h 3269673"/>
              <a:gd name="connsiteX32" fmla="*/ 908801 w 1491896"/>
              <a:gd name="connsiteY32" fmla="*/ 1201767 h 3269673"/>
              <a:gd name="connsiteX33" fmla="*/ 750513 w 1491896"/>
              <a:gd name="connsiteY33" fmla="*/ 1238193 h 3269673"/>
              <a:gd name="connsiteX34" fmla="*/ 559724 w 1491896"/>
              <a:gd name="connsiteY34" fmla="*/ 1269077 h 3269673"/>
              <a:gd name="connsiteX35" fmla="*/ 399011 w 1491896"/>
              <a:gd name="connsiteY35" fmla="*/ 1291244 h 3269673"/>
              <a:gd name="connsiteX36" fmla="*/ 250941 w 1491896"/>
              <a:gd name="connsiteY36" fmla="*/ 1310236 h 3269673"/>
              <a:gd name="connsiteX37" fmla="*/ 101312 w 1491896"/>
              <a:gd name="connsiteY37" fmla="*/ 1337945 h 3269673"/>
              <a:gd name="connsiteX38" fmla="*/ 30076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6302 w 1491896"/>
              <a:gd name="connsiteY43" fmla="*/ 1489941 h 3269673"/>
              <a:gd name="connsiteX44" fmla="*/ 1070379 w 1491896"/>
              <a:gd name="connsiteY44" fmla="*/ 151765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502747 w 1491896"/>
              <a:gd name="connsiteY23" fmla="*/ 930218 h 3269673"/>
              <a:gd name="connsiteX24" fmla="*/ 729962 w 1491896"/>
              <a:gd name="connsiteY24" fmla="*/ 960294 h 3269673"/>
              <a:gd name="connsiteX25" fmla="*/ 959601 w 1491896"/>
              <a:gd name="connsiteY25" fmla="*/ 1008611 h 3269673"/>
              <a:gd name="connsiteX26" fmla="*/ 1043478 w 1491896"/>
              <a:gd name="connsiteY26" fmla="*/ 1038687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79038 w 1491896"/>
              <a:gd name="connsiteY30" fmla="*/ 1136073 h 3269673"/>
              <a:gd name="connsiteX31" fmla="*/ 1033896 w 1491896"/>
              <a:gd name="connsiteY31" fmla="*/ 1159799 h 3269673"/>
              <a:gd name="connsiteX32" fmla="*/ 908801 w 1491896"/>
              <a:gd name="connsiteY32" fmla="*/ 1201767 h 3269673"/>
              <a:gd name="connsiteX33" fmla="*/ 750513 w 1491896"/>
              <a:gd name="connsiteY33" fmla="*/ 1238193 h 3269673"/>
              <a:gd name="connsiteX34" fmla="*/ 559724 w 1491896"/>
              <a:gd name="connsiteY34" fmla="*/ 1269077 h 3269673"/>
              <a:gd name="connsiteX35" fmla="*/ 399011 w 1491896"/>
              <a:gd name="connsiteY35" fmla="*/ 1291244 h 3269673"/>
              <a:gd name="connsiteX36" fmla="*/ 250941 w 1491896"/>
              <a:gd name="connsiteY36" fmla="*/ 1310236 h 3269673"/>
              <a:gd name="connsiteX37" fmla="*/ 101312 w 1491896"/>
              <a:gd name="connsiteY37" fmla="*/ 1337945 h 3269673"/>
              <a:gd name="connsiteX38" fmla="*/ 30076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6302 w 1491896"/>
              <a:gd name="connsiteY43" fmla="*/ 1489941 h 3269673"/>
              <a:gd name="connsiteX44" fmla="*/ 1070379 w 1491896"/>
              <a:gd name="connsiteY44" fmla="*/ 1517650 h 3269673"/>
              <a:gd name="connsiteX45" fmla="*/ 1296843 w 1491896"/>
              <a:gd name="connsiteY45" fmla="*/ 153427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2599"/>
              <a:gd name="connsiteY0" fmla="*/ 0 h 3269673"/>
              <a:gd name="connsiteX1" fmla="*/ 121920 w 1492599"/>
              <a:gd name="connsiteY1" fmla="*/ 55419 h 3269673"/>
              <a:gd name="connsiteX2" fmla="*/ 121920 w 1492599"/>
              <a:gd name="connsiteY2" fmla="*/ 105295 h 3269673"/>
              <a:gd name="connsiteX3" fmla="*/ 148879 w 1492599"/>
              <a:gd name="connsiteY3" fmla="*/ 151996 h 3269673"/>
              <a:gd name="connsiteX4" fmla="*/ 186863 w 1492599"/>
              <a:gd name="connsiteY4" fmla="*/ 205048 h 3269673"/>
              <a:gd name="connsiteX5" fmla="*/ 269991 w 1492599"/>
              <a:gd name="connsiteY5" fmla="*/ 262833 h 3269673"/>
              <a:gd name="connsiteX6" fmla="*/ 378460 w 1492599"/>
              <a:gd name="connsiteY6" fmla="*/ 309534 h 3269673"/>
              <a:gd name="connsiteX7" fmla="*/ 458413 w 1492599"/>
              <a:gd name="connsiteY7" fmla="*/ 342785 h 3269673"/>
              <a:gd name="connsiteX8" fmla="*/ 504306 w 1492599"/>
              <a:gd name="connsiteY8" fmla="*/ 371302 h 3269673"/>
              <a:gd name="connsiteX9" fmla="*/ 532015 w 1492599"/>
              <a:gd name="connsiteY9" fmla="*/ 410095 h 3269673"/>
              <a:gd name="connsiteX10" fmla="*/ 543098 w 1492599"/>
              <a:gd name="connsiteY10" fmla="*/ 448888 h 3269673"/>
              <a:gd name="connsiteX11" fmla="*/ 543098 w 1492599"/>
              <a:gd name="connsiteY11" fmla="*/ 482139 h 3269673"/>
              <a:gd name="connsiteX12" fmla="*/ 501881 w 1492599"/>
              <a:gd name="connsiteY12" fmla="*/ 524106 h 3269673"/>
              <a:gd name="connsiteX13" fmla="*/ 452813 w 1492599"/>
              <a:gd name="connsiteY13" fmla="*/ 561283 h 3269673"/>
              <a:gd name="connsiteX14" fmla="*/ 382386 w 1492599"/>
              <a:gd name="connsiteY14" fmla="*/ 597709 h 3269673"/>
              <a:gd name="connsiteX15" fmla="*/ 311150 w 1492599"/>
              <a:gd name="connsiteY15" fmla="*/ 634135 h 3269673"/>
              <a:gd name="connsiteX16" fmla="*/ 227215 w 1492599"/>
              <a:gd name="connsiteY16" fmla="*/ 659477 h 3269673"/>
              <a:gd name="connsiteX17" fmla="*/ 144838 w 1492599"/>
              <a:gd name="connsiteY17" fmla="*/ 698270 h 3269673"/>
              <a:gd name="connsiteX18" fmla="*/ 102120 w 1492599"/>
              <a:gd name="connsiteY18" fmla="*/ 744163 h 3269673"/>
              <a:gd name="connsiteX19" fmla="*/ 94211 w 1492599"/>
              <a:gd name="connsiteY19" fmla="*/ 786939 h 3269673"/>
              <a:gd name="connsiteX20" fmla="*/ 105295 w 1492599"/>
              <a:gd name="connsiteY20" fmla="*/ 825731 h 3269673"/>
              <a:gd name="connsiteX21" fmla="*/ 159212 w 1492599"/>
              <a:gd name="connsiteY21" fmla="*/ 861349 h 3269673"/>
              <a:gd name="connsiteX22" fmla="*/ 270857 w 1492599"/>
              <a:gd name="connsiteY22" fmla="*/ 897775 h 3269673"/>
              <a:gd name="connsiteX23" fmla="*/ 502747 w 1492599"/>
              <a:gd name="connsiteY23" fmla="*/ 930218 h 3269673"/>
              <a:gd name="connsiteX24" fmla="*/ 729962 w 1492599"/>
              <a:gd name="connsiteY24" fmla="*/ 960294 h 3269673"/>
              <a:gd name="connsiteX25" fmla="*/ 959601 w 1492599"/>
              <a:gd name="connsiteY25" fmla="*/ 1008611 h 3269673"/>
              <a:gd name="connsiteX26" fmla="*/ 1043478 w 1492599"/>
              <a:gd name="connsiteY26" fmla="*/ 1038687 h 3269673"/>
              <a:gd name="connsiteX27" fmla="*/ 1086197 w 1492599"/>
              <a:gd name="connsiteY27" fmla="*/ 1064030 h 3269673"/>
              <a:gd name="connsiteX28" fmla="*/ 1108364 w 1492599"/>
              <a:gd name="connsiteY28" fmla="*/ 1091739 h 3269673"/>
              <a:gd name="connsiteX29" fmla="*/ 1108364 w 1492599"/>
              <a:gd name="connsiteY29" fmla="*/ 1113906 h 3269673"/>
              <a:gd name="connsiteX30" fmla="*/ 1079038 w 1492599"/>
              <a:gd name="connsiteY30" fmla="*/ 1136073 h 3269673"/>
              <a:gd name="connsiteX31" fmla="*/ 1033896 w 1492599"/>
              <a:gd name="connsiteY31" fmla="*/ 1159799 h 3269673"/>
              <a:gd name="connsiteX32" fmla="*/ 908801 w 1492599"/>
              <a:gd name="connsiteY32" fmla="*/ 1201767 h 3269673"/>
              <a:gd name="connsiteX33" fmla="*/ 750513 w 1492599"/>
              <a:gd name="connsiteY33" fmla="*/ 1238193 h 3269673"/>
              <a:gd name="connsiteX34" fmla="*/ 559724 w 1492599"/>
              <a:gd name="connsiteY34" fmla="*/ 1269077 h 3269673"/>
              <a:gd name="connsiteX35" fmla="*/ 399011 w 1492599"/>
              <a:gd name="connsiteY35" fmla="*/ 1291244 h 3269673"/>
              <a:gd name="connsiteX36" fmla="*/ 250941 w 1492599"/>
              <a:gd name="connsiteY36" fmla="*/ 1310236 h 3269673"/>
              <a:gd name="connsiteX37" fmla="*/ 101312 w 1492599"/>
              <a:gd name="connsiteY37" fmla="*/ 1337945 h 3269673"/>
              <a:gd name="connsiteX38" fmla="*/ 30076 w 1492599"/>
              <a:gd name="connsiteY38" fmla="*/ 1363288 h 3269673"/>
              <a:gd name="connsiteX39" fmla="*/ 5542 w 1492599"/>
              <a:gd name="connsiteY39" fmla="*/ 1385455 h 3269673"/>
              <a:gd name="connsiteX40" fmla="*/ 0 w 1492599"/>
              <a:gd name="connsiteY40" fmla="*/ 1413164 h 3269673"/>
              <a:gd name="connsiteX41" fmla="*/ 22168 w 1492599"/>
              <a:gd name="connsiteY41" fmla="*/ 1440873 h 3269673"/>
              <a:gd name="connsiteX42" fmla="*/ 127462 w 1492599"/>
              <a:gd name="connsiteY42" fmla="*/ 1463040 h 3269673"/>
              <a:gd name="connsiteX43" fmla="*/ 656302 w 1492599"/>
              <a:gd name="connsiteY43" fmla="*/ 1489941 h 3269673"/>
              <a:gd name="connsiteX44" fmla="*/ 1070379 w 1492599"/>
              <a:gd name="connsiteY44" fmla="*/ 1517650 h 3269673"/>
              <a:gd name="connsiteX45" fmla="*/ 1296843 w 1492599"/>
              <a:gd name="connsiteY45" fmla="*/ 1534276 h 3269673"/>
              <a:gd name="connsiteX46" fmla="*/ 1418706 w 1492599"/>
              <a:gd name="connsiteY46" fmla="*/ 1562793 h 3269673"/>
              <a:gd name="connsiteX47" fmla="*/ 1468582 w 1492599"/>
              <a:gd name="connsiteY47" fmla="*/ 1584960 h 3269673"/>
              <a:gd name="connsiteX48" fmla="*/ 1490749 w 1492599"/>
              <a:gd name="connsiteY48" fmla="*/ 1645920 h 3269673"/>
              <a:gd name="connsiteX49" fmla="*/ 1422631 w 1492599"/>
              <a:gd name="connsiteY49" fmla="*/ 1681538 h 3269673"/>
              <a:gd name="connsiteX50" fmla="*/ 1241368 w 1492599"/>
              <a:gd name="connsiteY50" fmla="*/ 1717964 h 3269673"/>
              <a:gd name="connsiteX51" fmla="*/ 958735 w 1492599"/>
              <a:gd name="connsiteY51" fmla="*/ 1740131 h 3269673"/>
              <a:gd name="connsiteX52" fmla="*/ 498764 w 1492599"/>
              <a:gd name="connsiteY52" fmla="*/ 1778924 h 3269673"/>
              <a:gd name="connsiteX53" fmla="*/ 238298 w 1492599"/>
              <a:gd name="connsiteY53" fmla="*/ 1806633 h 3269673"/>
              <a:gd name="connsiteX54" fmla="*/ 121920 w 1492599"/>
              <a:gd name="connsiteY54" fmla="*/ 1828800 h 3269673"/>
              <a:gd name="connsiteX55" fmla="*/ 88669 w 1492599"/>
              <a:gd name="connsiteY55" fmla="*/ 1845426 h 3269673"/>
              <a:gd name="connsiteX56" fmla="*/ 55418 w 1492599"/>
              <a:gd name="connsiteY56" fmla="*/ 1867593 h 3269673"/>
              <a:gd name="connsiteX57" fmla="*/ 44335 w 1492599"/>
              <a:gd name="connsiteY57" fmla="*/ 1889760 h 3269673"/>
              <a:gd name="connsiteX58" fmla="*/ 94211 w 1492599"/>
              <a:gd name="connsiteY58" fmla="*/ 1923011 h 3269673"/>
              <a:gd name="connsiteX59" fmla="*/ 343593 w 1492599"/>
              <a:gd name="connsiteY59" fmla="*/ 1983971 h 3269673"/>
              <a:gd name="connsiteX60" fmla="*/ 642851 w 1492599"/>
              <a:gd name="connsiteY60" fmla="*/ 2028306 h 3269673"/>
              <a:gd name="connsiteX61" fmla="*/ 881149 w 1492599"/>
              <a:gd name="connsiteY61" fmla="*/ 2072640 h 3269673"/>
              <a:gd name="connsiteX62" fmla="*/ 991986 w 1492599"/>
              <a:gd name="connsiteY62" fmla="*/ 2116975 h 3269673"/>
              <a:gd name="connsiteX63" fmla="*/ 1025237 w 1492599"/>
              <a:gd name="connsiteY63" fmla="*/ 2150226 h 3269673"/>
              <a:gd name="connsiteX64" fmla="*/ 1030778 w 1492599"/>
              <a:gd name="connsiteY64" fmla="*/ 2189019 h 3269673"/>
              <a:gd name="connsiteX65" fmla="*/ 991986 w 1492599"/>
              <a:gd name="connsiteY65" fmla="*/ 2233353 h 3269673"/>
              <a:gd name="connsiteX66" fmla="*/ 897775 w 1492599"/>
              <a:gd name="connsiteY66" fmla="*/ 2277688 h 3269673"/>
              <a:gd name="connsiteX67" fmla="*/ 570808 w 1492599"/>
              <a:gd name="connsiteY67" fmla="*/ 2338648 h 3269673"/>
              <a:gd name="connsiteX68" fmla="*/ 282633 w 1492599"/>
              <a:gd name="connsiteY68" fmla="*/ 2394066 h 3269673"/>
              <a:gd name="connsiteX69" fmla="*/ 144088 w 1492599"/>
              <a:gd name="connsiteY69" fmla="*/ 2432859 h 3269673"/>
              <a:gd name="connsiteX70" fmla="*/ 110837 w 1492599"/>
              <a:gd name="connsiteY70" fmla="*/ 2471651 h 3269673"/>
              <a:gd name="connsiteX71" fmla="*/ 116378 w 1492599"/>
              <a:gd name="connsiteY71" fmla="*/ 2510444 h 3269673"/>
              <a:gd name="connsiteX72" fmla="*/ 188422 w 1492599"/>
              <a:gd name="connsiteY72" fmla="*/ 2576946 h 3269673"/>
              <a:gd name="connsiteX73" fmla="*/ 415637 w 1492599"/>
              <a:gd name="connsiteY73" fmla="*/ 2715491 h 3269673"/>
              <a:gd name="connsiteX74" fmla="*/ 520931 w 1492599"/>
              <a:gd name="connsiteY74" fmla="*/ 2809702 h 3269673"/>
              <a:gd name="connsiteX75" fmla="*/ 520931 w 1492599"/>
              <a:gd name="connsiteY75" fmla="*/ 2887288 h 3269673"/>
              <a:gd name="connsiteX76" fmla="*/ 471055 w 1492599"/>
              <a:gd name="connsiteY76" fmla="*/ 2942706 h 3269673"/>
              <a:gd name="connsiteX77" fmla="*/ 349135 w 1492599"/>
              <a:gd name="connsiteY77" fmla="*/ 3003666 h 3269673"/>
              <a:gd name="connsiteX78" fmla="*/ 210589 w 1492599"/>
              <a:gd name="connsiteY78" fmla="*/ 3053542 h 3269673"/>
              <a:gd name="connsiteX79" fmla="*/ 133004 w 1492599"/>
              <a:gd name="connsiteY79" fmla="*/ 3131128 h 3269673"/>
              <a:gd name="connsiteX80" fmla="*/ 121920 w 1492599"/>
              <a:gd name="connsiteY80" fmla="*/ 3175462 h 3269673"/>
              <a:gd name="connsiteX81" fmla="*/ 144088 w 1492599"/>
              <a:gd name="connsiteY81" fmla="*/ 3230880 h 3269673"/>
              <a:gd name="connsiteX82" fmla="*/ 171797 w 1492599"/>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21920 w 1483944"/>
              <a:gd name="connsiteY54" fmla="*/ 1828800 h 3269673"/>
              <a:gd name="connsiteX55" fmla="*/ 88669 w 1483944"/>
              <a:gd name="connsiteY55" fmla="*/ 1845426 h 3269673"/>
              <a:gd name="connsiteX56" fmla="*/ 55418 w 1483944"/>
              <a:gd name="connsiteY56" fmla="*/ 1867593 h 3269673"/>
              <a:gd name="connsiteX57" fmla="*/ 44335 w 1483944"/>
              <a:gd name="connsiteY57" fmla="*/ 1889760 h 3269673"/>
              <a:gd name="connsiteX58" fmla="*/ 94211 w 1483944"/>
              <a:gd name="connsiteY58" fmla="*/ 1923011 h 3269673"/>
              <a:gd name="connsiteX59" fmla="*/ 343593 w 1483944"/>
              <a:gd name="connsiteY59" fmla="*/ 1983971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97775 w 1483944"/>
              <a:gd name="connsiteY66" fmla="*/ 2277688 h 3269673"/>
              <a:gd name="connsiteX67" fmla="*/ 570808 w 1483944"/>
              <a:gd name="connsiteY67" fmla="*/ 2338648 h 3269673"/>
              <a:gd name="connsiteX68" fmla="*/ 282633 w 1483944"/>
              <a:gd name="connsiteY68" fmla="*/ 2394066 h 3269673"/>
              <a:gd name="connsiteX69" fmla="*/ 144088 w 1483944"/>
              <a:gd name="connsiteY69" fmla="*/ 2432859 h 3269673"/>
              <a:gd name="connsiteX70" fmla="*/ 110837 w 1483944"/>
              <a:gd name="connsiteY70" fmla="*/ 2471651 h 3269673"/>
              <a:gd name="connsiteX71" fmla="*/ 116378 w 1483944"/>
              <a:gd name="connsiteY71" fmla="*/ 2510444 h 3269673"/>
              <a:gd name="connsiteX72" fmla="*/ 188422 w 1483944"/>
              <a:gd name="connsiteY72" fmla="*/ 2576946 h 3269673"/>
              <a:gd name="connsiteX73" fmla="*/ 415637 w 1483944"/>
              <a:gd name="connsiteY73" fmla="*/ 2715491 h 3269673"/>
              <a:gd name="connsiteX74" fmla="*/ 520931 w 1483944"/>
              <a:gd name="connsiteY74" fmla="*/ 280970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21920 w 1483944"/>
              <a:gd name="connsiteY54" fmla="*/ 1828800 h 3269673"/>
              <a:gd name="connsiteX55" fmla="*/ 88669 w 1483944"/>
              <a:gd name="connsiteY55" fmla="*/ 1845426 h 3269673"/>
              <a:gd name="connsiteX56" fmla="*/ 36368 w 1483944"/>
              <a:gd name="connsiteY56" fmla="*/ 1861243 h 3269673"/>
              <a:gd name="connsiteX57" fmla="*/ 44335 w 1483944"/>
              <a:gd name="connsiteY57" fmla="*/ 1889760 h 3269673"/>
              <a:gd name="connsiteX58" fmla="*/ 94211 w 1483944"/>
              <a:gd name="connsiteY58" fmla="*/ 1923011 h 3269673"/>
              <a:gd name="connsiteX59" fmla="*/ 343593 w 1483944"/>
              <a:gd name="connsiteY59" fmla="*/ 1983971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97775 w 1483944"/>
              <a:gd name="connsiteY66" fmla="*/ 2277688 h 3269673"/>
              <a:gd name="connsiteX67" fmla="*/ 570808 w 1483944"/>
              <a:gd name="connsiteY67" fmla="*/ 2338648 h 3269673"/>
              <a:gd name="connsiteX68" fmla="*/ 282633 w 1483944"/>
              <a:gd name="connsiteY68" fmla="*/ 2394066 h 3269673"/>
              <a:gd name="connsiteX69" fmla="*/ 144088 w 1483944"/>
              <a:gd name="connsiteY69" fmla="*/ 2432859 h 3269673"/>
              <a:gd name="connsiteX70" fmla="*/ 110837 w 1483944"/>
              <a:gd name="connsiteY70" fmla="*/ 2471651 h 3269673"/>
              <a:gd name="connsiteX71" fmla="*/ 116378 w 1483944"/>
              <a:gd name="connsiteY71" fmla="*/ 2510444 h 3269673"/>
              <a:gd name="connsiteX72" fmla="*/ 188422 w 1483944"/>
              <a:gd name="connsiteY72" fmla="*/ 2576946 h 3269673"/>
              <a:gd name="connsiteX73" fmla="*/ 415637 w 1483944"/>
              <a:gd name="connsiteY73" fmla="*/ 2715491 h 3269673"/>
              <a:gd name="connsiteX74" fmla="*/ 520931 w 1483944"/>
              <a:gd name="connsiteY74" fmla="*/ 280970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21920 w 1483944"/>
              <a:gd name="connsiteY54" fmla="*/ 1828800 h 3269673"/>
              <a:gd name="connsiteX55" fmla="*/ 79144 w 1483944"/>
              <a:gd name="connsiteY55" fmla="*/ 1839076 h 3269673"/>
              <a:gd name="connsiteX56" fmla="*/ 36368 w 1483944"/>
              <a:gd name="connsiteY56" fmla="*/ 1861243 h 3269673"/>
              <a:gd name="connsiteX57" fmla="*/ 44335 w 1483944"/>
              <a:gd name="connsiteY57" fmla="*/ 1889760 h 3269673"/>
              <a:gd name="connsiteX58" fmla="*/ 94211 w 1483944"/>
              <a:gd name="connsiteY58" fmla="*/ 1923011 h 3269673"/>
              <a:gd name="connsiteX59" fmla="*/ 343593 w 1483944"/>
              <a:gd name="connsiteY59" fmla="*/ 1983971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97775 w 1483944"/>
              <a:gd name="connsiteY66" fmla="*/ 2277688 h 3269673"/>
              <a:gd name="connsiteX67" fmla="*/ 570808 w 1483944"/>
              <a:gd name="connsiteY67" fmla="*/ 2338648 h 3269673"/>
              <a:gd name="connsiteX68" fmla="*/ 282633 w 1483944"/>
              <a:gd name="connsiteY68" fmla="*/ 2394066 h 3269673"/>
              <a:gd name="connsiteX69" fmla="*/ 144088 w 1483944"/>
              <a:gd name="connsiteY69" fmla="*/ 2432859 h 3269673"/>
              <a:gd name="connsiteX70" fmla="*/ 110837 w 1483944"/>
              <a:gd name="connsiteY70" fmla="*/ 2471651 h 3269673"/>
              <a:gd name="connsiteX71" fmla="*/ 116378 w 1483944"/>
              <a:gd name="connsiteY71" fmla="*/ 2510444 h 3269673"/>
              <a:gd name="connsiteX72" fmla="*/ 188422 w 1483944"/>
              <a:gd name="connsiteY72" fmla="*/ 2576946 h 3269673"/>
              <a:gd name="connsiteX73" fmla="*/ 415637 w 1483944"/>
              <a:gd name="connsiteY73" fmla="*/ 2715491 h 3269673"/>
              <a:gd name="connsiteX74" fmla="*/ 520931 w 1483944"/>
              <a:gd name="connsiteY74" fmla="*/ 280970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4335 w 1483944"/>
              <a:gd name="connsiteY57" fmla="*/ 1889760 h 3269673"/>
              <a:gd name="connsiteX58" fmla="*/ 94211 w 1483944"/>
              <a:gd name="connsiteY58" fmla="*/ 1923011 h 3269673"/>
              <a:gd name="connsiteX59" fmla="*/ 343593 w 1483944"/>
              <a:gd name="connsiteY59" fmla="*/ 1983971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97775 w 1483944"/>
              <a:gd name="connsiteY66" fmla="*/ 2277688 h 3269673"/>
              <a:gd name="connsiteX67" fmla="*/ 570808 w 1483944"/>
              <a:gd name="connsiteY67" fmla="*/ 2338648 h 3269673"/>
              <a:gd name="connsiteX68" fmla="*/ 282633 w 1483944"/>
              <a:gd name="connsiteY68" fmla="*/ 2394066 h 3269673"/>
              <a:gd name="connsiteX69" fmla="*/ 144088 w 1483944"/>
              <a:gd name="connsiteY69" fmla="*/ 2432859 h 3269673"/>
              <a:gd name="connsiteX70" fmla="*/ 110837 w 1483944"/>
              <a:gd name="connsiteY70" fmla="*/ 2471651 h 3269673"/>
              <a:gd name="connsiteX71" fmla="*/ 116378 w 1483944"/>
              <a:gd name="connsiteY71" fmla="*/ 2510444 h 3269673"/>
              <a:gd name="connsiteX72" fmla="*/ 188422 w 1483944"/>
              <a:gd name="connsiteY72" fmla="*/ 2576946 h 3269673"/>
              <a:gd name="connsiteX73" fmla="*/ 415637 w 1483944"/>
              <a:gd name="connsiteY73" fmla="*/ 2715491 h 3269673"/>
              <a:gd name="connsiteX74" fmla="*/ 520931 w 1483944"/>
              <a:gd name="connsiteY74" fmla="*/ 280970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94211 w 1483944"/>
              <a:gd name="connsiteY58" fmla="*/ 1923011 h 3269673"/>
              <a:gd name="connsiteX59" fmla="*/ 343593 w 1483944"/>
              <a:gd name="connsiteY59" fmla="*/ 1983971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97775 w 1483944"/>
              <a:gd name="connsiteY66" fmla="*/ 2277688 h 3269673"/>
              <a:gd name="connsiteX67" fmla="*/ 570808 w 1483944"/>
              <a:gd name="connsiteY67" fmla="*/ 2338648 h 3269673"/>
              <a:gd name="connsiteX68" fmla="*/ 282633 w 1483944"/>
              <a:gd name="connsiteY68" fmla="*/ 2394066 h 3269673"/>
              <a:gd name="connsiteX69" fmla="*/ 144088 w 1483944"/>
              <a:gd name="connsiteY69" fmla="*/ 2432859 h 3269673"/>
              <a:gd name="connsiteX70" fmla="*/ 110837 w 1483944"/>
              <a:gd name="connsiteY70" fmla="*/ 2471651 h 3269673"/>
              <a:gd name="connsiteX71" fmla="*/ 116378 w 1483944"/>
              <a:gd name="connsiteY71" fmla="*/ 2510444 h 3269673"/>
              <a:gd name="connsiteX72" fmla="*/ 188422 w 1483944"/>
              <a:gd name="connsiteY72" fmla="*/ 2576946 h 3269673"/>
              <a:gd name="connsiteX73" fmla="*/ 415637 w 1483944"/>
              <a:gd name="connsiteY73" fmla="*/ 2715491 h 3269673"/>
              <a:gd name="connsiteX74" fmla="*/ 520931 w 1483944"/>
              <a:gd name="connsiteY74" fmla="*/ 280970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3593 w 1483944"/>
              <a:gd name="connsiteY59" fmla="*/ 1983971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97775 w 1483944"/>
              <a:gd name="connsiteY66" fmla="*/ 2277688 h 3269673"/>
              <a:gd name="connsiteX67" fmla="*/ 570808 w 1483944"/>
              <a:gd name="connsiteY67" fmla="*/ 2338648 h 3269673"/>
              <a:gd name="connsiteX68" fmla="*/ 282633 w 1483944"/>
              <a:gd name="connsiteY68" fmla="*/ 2394066 h 3269673"/>
              <a:gd name="connsiteX69" fmla="*/ 144088 w 1483944"/>
              <a:gd name="connsiteY69" fmla="*/ 2432859 h 3269673"/>
              <a:gd name="connsiteX70" fmla="*/ 110837 w 1483944"/>
              <a:gd name="connsiteY70" fmla="*/ 2471651 h 3269673"/>
              <a:gd name="connsiteX71" fmla="*/ 116378 w 1483944"/>
              <a:gd name="connsiteY71" fmla="*/ 2510444 h 3269673"/>
              <a:gd name="connsiteX72" fmla="*/ 188422 w 1483944"/>
              <a:gd name="connsiteY72" fmla="*/ 2576946 h 3269673"/>
              <a:gd name="connsiteX73" fmla="*/ 415637 w 1483944"/>
              <a:gd name="connsiteY73" fmla="*/ 2715491 h 3269673"/>
              <a:gd name="connsiteX74" fmla="*/ 520931 w 1483944"/>
              <a:gd name="connsiteY74" fmla="*/ 280970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97775 w 1483944"/>
              <a:gd name="connsiteY66" fmla="*/ 2277688 h 3269673"/>
              <a:gd name="connsiteX67" fmla="*/ 570808 w 1483944"/>
              <a:gd name="connsiteY67" fmla="*/ 2338648 h 3269673"/>
              <a:gd name="connsiteX68" fmla="*/ 282633 w 1483944"/>
              <a:gd name="connsiteY68" fmla="*/ 2394066 h 3269673"/>
              <a:gd name="connsiteX69" fmla="*/ 144088 w 1483944"/>
              <a:gd name="connsiteY69" fmla="*/ 2432859 h 3269673"/>
              <a:gd name="connsiteX70" fmla="*/ 110837 w 1483944"/>
              <a:gd name="connsiteY70" fmla="*/ 2471651 h 3269673"/>
              <a:gd name="connsiteX71" fmla="*/ 116378 w 1483944"/>
              <a:gd name="connsiteY71" fmla="*/ 2510444 h 3269673"/>
              <a:gd name="connsiteX72" fmla="*/ 188422 w 1483944"/>
              <a:gd name="connsiteY72" fmla="*/ 2576946 h 3269673"/>
              <a:gd name="connsiteX73" fmla="*/ 415637 w 1483944"/>
              <a:gd name="connsiteY73" fmla="*/ 2715491 h 3269673"/>
              <a:gd name="connsiteX74" fmla="*/ 520931 w 1483944"/>
              <a:gd name="connsiteY74" fmla="*/ 280970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70808 w 1483944"/>
              <a:gd name="connsiteY67" fmla="*/ 2338648 h 3269673"/>
              <a:gd name="connsiteX68" fmla="*/ 282633 w 1483944"/>
              <a:gd name="connsiteY68" fmla="*/ 2394066 h 3269673"/>
              <a:gd name="connsiteX69" fmla="*/ 144088 w 1483944"/>
              <a:gd name="connsiteY69" fmla="*/ 2432859 h 3269673"/>
              <a:gd name="connsiteX70" fmla="*/ 110837 w 1483944"/>
              <a:gd name="connsiteY70" fmla="*/ 2471651 h 3269673"/>
              <a:gd name="connsiteX71" fmla="*/ 116378 w 1483944"/>
              <a:gd name="connsiteY71" fmla="*/ 2510444 h 3269673"/>
              <a:gd name="connsiteX72" fmla="*/ 188422 w 1483944"/>
              <a:gd name="connsiteY72" fmla="*/ 2576946 h 3269673"/>
              <a:gd name="connsiteX73" fmla="*/ 415637 w 1483944"/>
              <a:gd name="connsiteY73" fmla="*/ 2715491 h 3269673"/>
              <a:gd name="connsiteX74" fmla="*/ 520931 w 1483944"/>
              <a:gd name="connsiteY74" fmla="*/ 280970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82633 w 1483944"/>
              <a:gd name="connsiteY68" fmla="*/ 2394066 h 3269673"/>
              <a:gd name="connsiteX69" fmla="*/ 144088 w 1483944"/>
              <a:gd name="connsiteY69" fmla="*/ 2432859 h 3269673"/>
              <a:gd name="connsiteX70" fmla="*/ 110837 w 1483944"/>
              <a:gd name="connsiteY70" fmla="*/ 2471651 h 3269673"/>
              <a:gd name="connsiteX71" fmla="*/ 116378 w 1483944"/>
              <a:gd name="connsiteY71" fmla="*/ 2510444 h 3269673"/>
              <a:gd name="connsiteX72" fmla="*/ 188422 w 1483944"/>
              <a:gd name="connsiteY72" fmla="*/ 2576946 h 3269673"/>
              <a:gd name="connsiteX73" fmla="*/ 415637 w 1483944"/>
              <a:gd name="connsiteY73" fmla="*/ 2715491 h 3269673"/>
              <a:gd name="connsiteX74" fmla="*/ 520931 w 1483944"/>
              <a:gd name="connsiteY74" fmla="*/ 280970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44088 w 1483944"/>
              <a:gd name="connsiteY69" fmla="*/ 2432859 h 3269673"/>
              <a:gd name="connsiteX70" fmla="*/ 110837 w 1483944"/>
              <a:gd name="connsiteY70" fmla="*/ 2471651 h 3269673"/>
              <a:gd name="connsiteX71" fmla="*/ 116378 w 1483944"/>
              <a:gd name="connsiteY71" fmla="*/ 2510444 h 3269673"/>
              <a:gd name="connsiteX72" fmla="*/ 188422 w 1483944"/>
              <a:gd name="connsiteY72" fmla="*/ 2576946 h 3269673"/>
              <a:gd name="connsiteX73" fmla="*/ 415637 w 1483944"/>
              <a:gd name="connsiteY73" fmla="*/ 2715491 h 3269673"/>
              <a:gd name="connsiteX74" fmla="*/ 520931 w 1483944"/>
              <a:gd name="connsiteY74" fmla="*/ 280970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44088 w 1483944"/>
              <a:gd name="connsiteY69" fmla="*/ 2432859 h 3269673"/>
              <a:gd name="connsiteX70" fmla="*/ 110837 w 1483944"/>
              <a:gd name="connsiteY70" fmla="*/ 2471651 h 3269673"/>
              <a:gd name="connsiteX71" fmla="*/ 116378 w 1483944"/>
              <a:gd name="connsiteY71" fmla="*/ 2510444 h 3269673"/>
              <a:gd name="connsiteX72" fmla="*/ 185247 w 1483944"/>
              <a:gd name="connsiteY72" fmla="*/ 2580121 h 3269673"/>
              <a:gd name="connsiteX73" fmla="*/ 415637 w 1483944"/>
              <a:gd name="connsiteY73" fmla="*/ 2715491 h 3269673"/>
              <a:gd name="connsiteX74" fmla="*/ 520931 w 1483944"/>
              <a:gd name="connsiteY74" fmla="*/ 280970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44088 w 1483944"/>
              <a:gd name="connsiteY69" fmla="*/ 2432859 h 3269673"/>
              <a:gd name="connsiteX70" fmla="*/ 110837 w 1483944"/>
              <a:gd name="connsiteY70" fmla="*/ 2471651 h 3269673"/>
              <a:gd name="connsiteX71" fmla="*/ 110028 w 1483944"/>
              <a:gd name="connsiteY71" fmla="*/ 2523144 h 3269673"/>
              <a:gd name="connsiteX72" fmla="*/ 185247 w 1483944"/>
              <a:gd name="connsiteY72" fmla="*/ 2580121 h 3269673"/>
              <a:gd name="connsiteX73" fmla="*/ 415637 w 1483944"/>
              <a:gd name="connsiteY73" fmla="*/ 2715491 h 3269673"/>
              <a:gd name="connsiteX74" fmla="*/ 520931 w 1483944"/>
              <a:gd name="connsiteY74" fmla="*/ 280970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44088 w 1483944"/>
              <a:gd name="connsiteY69" fmla="*/ 2432859 h 3269673"/>
              <a:gd name="connsiteX70" fmla="*/ 107662 w 1483944"/>
              <a:gd name="connsiteY70" fmla="*/ 2465301 h 3269673"/>
              <a:gd name="connsiteX71" fmla="*/ 110028 w 1483944"/>
              <a:gd name="connsiteY71" fmla="*/ 2523144 h 3269673"/>
              <a:gd name="connsiteX72" fmla="*/ 185247 w 1483944"/>
              <a:gd name="connsiteY72" fmla="*/ 2580121 h 3269673"/>
              <a:gd name="connsiteX73" fmla="*/ 415637 w 1483944"/>
              <a:gd name="connsiteY73" fmla="*/ 2715491 h 3269673"/>
              <a:gd name="connsiteX74" fmla="*/ 520931 w 1483944"/>
              <a:gd name="connsiteY74" fmla="*/ 280970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59963 w 1483944"/>
              <a:gd name="connsiteY69" fmla="*/ 2420159 h 3269673"/>
              <a:gd name="connsiteX70" fmla="*/ 107662 w 1483944"/>
              <a:gd name="connsiteY70" fmla="*/ 2465301 h 3269673"/>
              <a:gd name="connsiteX71" fmla="*/ 110028 w 1483944"/>
              <a:gd name="connsiteY71" fmla="*/ 2523144 h 3269673"/>
              <a:gd name="connsiteX72" fmla="*/ 185247 w 1483944"/>
              <a:gd name="connsiteY72" fmla="*/ 2580121 h 3269673"/>
              <a:gd name="connsiteX73" fmla="*/ 415637 w 1483944"/>
              <a:gd name="connsiteY73" fmla="*/ 2715491 h 3269673"/>
              <a:gd name="connsiteX74" fmla="*/ 520931 w 1483944"/>
              <a:gd name="connsiteY74" fmla="*/ 280970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59963 w 1483944"/>
              <a:gd name="connsiteY69" fmla="*/ 2420159 h 3269673"/>
              <a:gd name="connsiteX70" fmla="*/ 107662 w 1483944"/>
              <a:gd name="connsiteY70" fmla="*/ 2465301 h 3269673"/>
              <a:gd name="connsiteX71" fmla="*/ 110028 w 1483944"/>
              <a:gd name="connsiteY71" fmla="*/ 2523144 h 3269673"/>
              <a:gd name="connsiteX72" fmla="*/ 185247 w 1483944"/>
              <a:gd name="connsiteY72" fmla="*/ 2580121 h 3269673"/>
              <a:gd name="connsiteX73" fmla="*/ 368012 w 1483944"/>
              <a:gd name="connsiteY73" fmla="*/ 2683741 h 3269673"/>
              <a:gd name="connsiteX74" fmla="*/ 520931 w 1483944"/>
              <a:gd name="connsiteY74" fmla="*/ 280970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59963 w 1483944"/>
              <a:gd name="connsiteY69" fmla="*/ 2420159 h 3269673"/>
              <a:gd name="connsiteX70" fmla="*/ 107662 w 1483944"/>
              <a:gd name="connsiteY70" fmla="*/ 2465301 h 3269673"/>
              <a:gd name="connsiteX71" fmla="*/ 110028 w 1483944"/>
              <a:gd name="connsiteY71" fmla="*/ 2523144 h 3269673"/>
              <a:gd name="connsiteX72" fmla="*/ 185247 w 1483944"/>
              <a:gd name="connsiteY72" fmla="*/ 2580121 h 3269673"/>
              <a:gd name="connsiteX73" fmla="*/ 368012 w 1483944"/>
              <a:gd name="connsiteY73" fmla="*/ 2683741 h 3269673"/>
              <a:gd name="connsiteX74" fmla="*/ 466956 w 1483944"/>
              <a:gd name="connsiteY74" fmla="*/ 276525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59963 w 1483944"/>
              <a:gd name="connsiteY69" fmla="*/ 2420159 h 3269673"/>
              <a:gd name="connsiteX70" fmla="*/ 107662 w 1483944"/>
              <a:gd name="connsiteY70" fmla="*/ 2465301 h 3269673"/>
              <a:gd name="connsiteX71" fmla="*/ 110028 w 1483944"/>
              <a:gd name="connsiteY71" fmla="*/ 2523144 h 3269673"/>
              <a:gd name="connsiteX72" fmla="*/ 185247 w 1483944"/>
              <a:gd name="connsiteY72" fmla="*/ 2580121 h 3269673"/>
              <a:gd name="connsiteX73" fmla="*/ 368012 w 1483944"/>
              <a:gd name="connsiteY73" fmla="*/ 2683741 h 3269673"/>
              <a:gd name="connsiteX74" fmla="*/ 466956 w 1483944"/>
              <a:gd name="connsiteY74" fmla="*/ 2765252 h 3269673"/>
              <a:gd name="connsiteX75" fmla="*/ 497898 w 1483944"/>
              <a:gd name="connsiteY75" fmla="*/ 2820555 h 3269673"/>
              <a:gd name="connsiteX76" fmla="*/ 520931 w 1483944"/>
              <a:gd name="connsiteY76" fmla="*/ 2887288 h 3269673"/>
              <a:gd name="connsiteX77" fmla="*/ 471055 w 1483944"/>
              <a:gd name="connsiteY77" fmla="*/ 2942706 h 3269673"/>
              <a:gd name="connsiteX78" fmla="*/ 349135 w 1483944"/>
              <a:gd name="connsiteY78" fmla="*/ 3003666 h 3269673"/>
              <a:gd name="connsiteX79" fmla="*/ 210589 w 1483944"/>
              <a:gd name="connsiteY79" fmla="*/ 3053542 h 3269673"/>
              <a:gd name="connsiteX80" fmla="*/ 133004 w 1483944"/>
              <a:gd name="connsiteY80" fmla="*/ 3131128 h 3269673"/>
              <a:gd name="connsiteX81" fmla="*/ 121920 w 1483944"/>
              <a:gd name="connsiteY81" fmla="*/ 3175462 h 3269673"/>
              <a:gd name="connsiteX82" fmla="*/ 144088 w 1483944"/>
              <a:gd name="connsiteY82" fmla="*/ 3230880 h 3269673"/>
              <a:gd name="connsiteX83" fmla="*/ 171797 w 1483944"/>
              <a:gd name="connsiteY83"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59963 w 1483944"/>
              <a:gd name="connsiteY69" fmla="*/ 2420159 h 3269673"/>
              <a:gd name="connsiteX70" fmla="*/ 107662 w 1483944"/>
              <a:gd name="connsiteY70" fmla="*/ 2465301 h 3269673"/>
              <a:gd name="connsiteX71" fmla="*/ 110028 w 1483944"/>
              <a:gd name="connsiteY71" fmla="*/ 2523144 h 3269673"/>
              <a:gd name="connsiteX72" fmla="*/ 185247 w 1483944"/>
              <a:gd name="connsiteY72" fmla="*/ 2580121 h 3269673"/>
              <a:gd name="connsiteX73" fmla="*/ 368012 w 1483944"/>
              <a:gd name="connsiteY73" fmla="*/ 2683741 h 3269673"/>
              <a:gd name="connsiteX74" fmla="*/ 466956 w 1483944"/>
              <a:gd name="connsiteY74" fmla="*/ 2765252 h 3269673"/>
              <a:gd name="connsiteX75" fmla="*/ 516948 w 1483944"/>
              <a:gd name="connsiteY75" fmla="*/ 2820555 h 3269673"/>
              <a:gd name="connsiteX76" fmla="*/ 520931 w 1483944"/>
              <a:gd name="connsiteY76" fmla="*/ 2887288 h 3269673"/>
              <a:gd name="connsiteX77" fmla="*/ 471055 w 1483944"/>
              <a:gd name="connsiteY77" fmla="*/ 2942706 h 3269673"/>
              <a:gd name="connsiteX78" fmla="*/ 349135 w 1483944"/>
              <a:gd name="connsiteY78" fmla="*/ 3003666 h 3269673"/>
              <a:gd name="connsiteX79" fmla="*/ 210589 w 1483944"/>
              <a:gd name="connsiteY79" fmla="*/ 3053542 h 3269673"/>
              <a:gd name="connsiteX80" fmla="*/ 133004 w 1483944"/>
              <a:gd name="connsiteY80" fmla="*/ 3131128 h 3269673"/>
              <a:gd name="connsiteX81" fmla="*/ 121920 w 1483944"/>
              <a:gd name="connsiteY81" fmla="*/ 3175462 h 3269673"/>
              <a:gd name="connsiteX82" fmla="*/ 144088 w 1483944"/>
              <a:gd name="connsiteY82" fmla="*/ 3230880 h 3269673"/>
              <a:gd name="connsiteX83" fmla="*/ 171797 w 1483944"/>
              <a:gd name="connsiteY83"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59963 w 1483944"/>
              <a:gd name="connsiteY69" fmla="*/ 2420159 h 3269673"/>
              <a:gd name="connsiteX70" fmla="*/ 107662 w 1483944"/>
              <a:gd name="connsiteY70" fmla="*/ 2465301 h 3269673"/>
              <a:gd name="connsiteX71" fmla="*/ 110028 w 1483944"/>
              <a:gd name="connsiteY71" fmla="*/ 2523144 h 3269673"/>
              <a:gd name="connsiteX72" fmla="*/ 185247 w 1483944"/>
              <a:gd name="connsiteY72" fmla="*/ 2580121 h 3269673"/>
              <a:gd name="connsiteX73" fmla="*/ 368012 w 1483944"/>
              <a:gd name="connsiteY73" fmla="*/ 2683741 h 3269673"/>
              <a:gd name="connsiteX74" fmla="*/ 451081 w 1483944"/>
              <a:gd name="connsiteY74" fmla="*/ 2746202 h 3269673"/>
              <a:gd name="connsiteX75" fmla="*/ 516948 w 1483944"/>
              <a:gd name="connsiteY75" fmla="*/ 2820555 h 3269673"/>
              <a:gd name="connsiteX76" fmla="*/ 520931 w 1483944"/>
              <a:gd name="connsiteY76" fmla="*/ 2887288 h 3269673"/>
              <a:gd name="connsiteX77" fmla="*/ 471055 w 1483944"/>
              <a:gd name="connsiteY77" fmla="*/ 2942706 h 3269673"/>
              <a:gd name="connsiteX78" fmla="*/ 349135 w 1483944"/>
              <a:gd name="connsiteY78" fmla="*/ 3003666 h 3269673"/>
              <a:gd name="connsiteX79" fmla="*/ 210589 w 1483944"/>
              <a:gd name="connsiteY79" fmla="*/ 3053542 h 3269673"/>
              <a:gd name="connsiteX80" fmla="*/ 133004 w 1483944"/>
              <a:gd name="connsiteY80" fmla="*/ 3131128 h 3269673"/>
              <a:gd name="connsiteX81" fmla="*/ 121920 w 1483944"/>
              <a:gd name="connsiteY81" fmla="*/ 3175462 h 3269673"/>
              <a:gd name="connsiteX82" fmla="*/ 144088 w 1483944"/>
              <a:gd name="connsiteY82" fmla="*/ 3230880 h 3269673"/>
              <a:gd name="connsiteX83" fmla="*/ 171797 w 1483944"/>
              <a:gd name="connsiteY83"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59963 w 1483944"/>
              <a:gd name="connsiteY69" fmla="*/ 2420159 h 3269673"/>
              <a:gd name="connsiteX70" fmla="*/ 107662 w 1483944"/>
              <a:gd name="connsiteY70" fmla="*/ 2465301 h 3269673"/>
              <a:gd name="connsiteX71" fmla="*/ 110028 w 1483944"/>
              <a:gd name="connsiteY71" fmla="*/ 2523144 h 3269673"/>
              <a:gd name="connsiteX72" fmla="*/ 185247 w 1483944"/>
              <a:gd name="connsiteY72" fmla="*/ 2580121 h 3269673"/>
              <a:gd name="connsiteX73" fmla="*/ 320387 w 1483944"/>
              <a:gd name="connsiteY73" fmla="*/ 2655166 h 3269673"/>
              <a:gd name="connsiteX74" fmla="*/ 451081 w 1483944"/>
              <a:gd name="connsiteY74" fmla="*/ 2746202 h 3269673"/>
              <a:gd name="connsiteX75" fmla="*/ 516948 w 1483944"/>
              <a:gd name="connsiteY75" fmla="*/ 2820555 h 3269673"/>
              <a:gd name="connsiteX76" fmla="*/ 520931 w 1483944"/>
              <a:gd name="connsiteY76" fmla="*/ 2887288 h 3269673"/>
              <a:gd name="connsiteX77" fmla="*/ 471055 w 1483944"/>
              <a:gd name="connsiteY77" fmla="*/ 2942706 h 3269673"/>
              <a:gd name="connsiteX78" fmla="*/ 349135 w 1483944"/>
              <a:gd name="connsiteY78" fmla="*/ 3003666 h 3269673"/>
              <a:gd name="connsiteX79" fmla="*/ 210589 w 1483944"/>
              <a:gd name="connsiteY79" fmla="*/ 3053542 h 3269673"/>
              <a:gd name="connsiteX80" fmla="*/ 133004 w 1483944"/>
              <a:gd name="connsiteY80" fmla="*/ 3131128 h 3269673"/>
              <a:gd name="connsiteX81" fmla="*/ 121920 w 1483944"/>
              <a:gd name="connsiteY81" fmla="*/ 3175462 h 3269673"/>
              <a:gd name="connsiteX82" fmla="*/ 144088 w 1483944"/>
              <a:gd name="connsiteY82" fmla="*/ 3230880 h 3269673"/>
              <a:gd name="connsiteX83" fmla="*/ 171797 w 1483944"/>
              <a:gd name="connsiteY83"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59963 w 1483944"/>
              <a:gd name="connsiteY69" fmla="*/ 2420159 h 3269673"/>
              <a:gd name="connsiteX70" fmla="*/ 107662 w 1483944"/>
              <a:gd name="connsiteY70" fmla="*/ 2465301 h 3269673"/>
              <a:gd name="connsiteX71" fmla="*/ 110028 w 1483944"/>
              <a:gd name="connsiteY71" fmla="*/ 2523144 h 3269673"/>
              <a:gd name="connsiteX72" fmla="*/ 185247 w 1483944"/>
              <a:gd name="connsiteY72" fmla="*/ 2580121 h 3269673"/>
              <a:gd name="connsiteX73" fmla="*/ 320387 w 1483944"/>
              <a:gd name="connsiteY73" fmla="*/ 2655166 h 3269673"/>
              <a:gd name="connsiteX74" fmla="*/ 451081 w 1483944"/>
              <a:gd name="connsiteY74" fmla="*/ 2746202 h 3269673"/>
              <a:gd name="connsiteX75" fmla="*/ 516948 w 1483944"/>
              <a:gd name="connsiteY75" fmla="*/ 2820555 h 3269673"/>
              <a:gd name="connsiteX76" fmla="*/ 511406 w 1483944"/>
              <a:gd name="connsiteY76" fmla="*/ 2893638 h 3269673"/>
              <a:gd name="connsiteX77" fmla="*/ 471055 w 1483944"/>
              <a:gd name="connsiteY77" fmla="*/ 2942706 h 3269673"/>
              <a:gd name="connsiteX78" fmla="*/ 349135 w 1483944"/>
              <a:gd name="connsiteY78" fmla="*/ 3003666 h 3269673"/>
              <a:gd name="connsiteX79" fmla="*/ 210589 w 1483944"/>
              <a:gd name="connsiteY79" fmla="*/ 3053542 h 3269673"/>
              <a:gd name="connsiteX80" fmla="*/ 133004 w 1483944"/>
              <a:gd name="connsiteY80" fmla="*/ 3131128 h 3269673"/>
              <a:gd name="connsiteX81" fmla="*/ 121920 w 1483944"/>
              <a:gd name="connsiteY81" fmla="*/ 3175462 h 3269673"/>
              <a:gd name="connsiteX82" fmla="*/ 144088 w 1483944"/>
              <a:gd name="connsiteY82" fmla="*/ 3230880 h 3269673"/>
              <a:gd name="connsiteX83" fmla="*/ 171797 w 1483944"/>
              <a:gd name="connsiteY83"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59963 w 1483944"/>
              <a:gd name="connsiteY69" fmla="*/ 2420159 h 3269673"/>
              <a:gd name="connsiteX70" fmla="*/ 107662 w 1483944"/>
              <a:gd name="connsiteY70" fmla="*/ 2465301 h 3269673"/>
              <a:gd name="connsiteX71" fmla="*/ 110028 w 1483944"/>
              <a:gd name="connsiteY71" fmla="*/ 2523144 h 3269673"/>
              <a:gd name="connsiteX72" fmla="*/ 185247 w 1483944"/>
              <a:gd name="connsiteY72" fmla="*/ 2580121 h 3269673"/>
              <a:gd name="connsiteX73" fmla="*/ 320387 w 1483944"/>
              <a:gd name="connsiteY73" fmla="*/ 2655166 h 3269673"/>
              <a:gd name="connsiteX74" fmla="*/ 451081 w 1483944"/>
              <a:gd name="connsiteY74" fmla="*/ 2746202 h 3269673"/>
              <a:gd name="connsiteX75" fmla="*/ 516948 w 1483944"/>
              <a:gd name="connsiteY75" fmla="*/ 2820555 h 3269673"/>
              <a:gd name="connsiteX76" fmla="*/ 511406 w 1483944"/>
              <a:gd name="connsiteY76" fmla="*/ 2893638 h 3269673"/>
              <a:gd name="connsiteX77" fmla="*/ 439305 w 1483944"/>
              <a:gd name="connsiteY77" fmla="*/ 2952231 h 3269673"/>
              <a:gd name="connsiteX78" fmla="*/ 349135 w 1483944"/>
              <a:gd name="connsiteY78" fmla="*/ 3003666 h 3269673"/>
              <a:gd name="connsiteX79" fmla="*/ 210589 w 1483944"/>
              <a:gd name="connsiteY79" fmla="*/ 3053542 h 3269673"/>
              <a:gd name="connsiteX80" fmla="*/ 133004 w 1483944"/>
              <a:gd name="connsiteY80" fmla="*/ 3131128 h 3269673"/>
              <a:gd name="connsiteX81" fmla="*/ 121920 w 1483944"/>
              <a:gd name="connsiteY81" fmla="*/ 3175462 h 3269673"/>
              <a:gd name="connsiteX82" fmla="*/ 144088 w 1483944"/>
              <a:gd name="connsiteY82" fmla="*/ 3230880 h 3269673"/>
              <a:gd name="connsiteX83" fmla="*/ 171797 w 1483944"/>
              <a:gd name="connsiteY83"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59963 w 1483944"/>
              <a:gd name="connsiteY69" fmla="*/ 2420159 h 3269673"/>
              <a:gd name="connsiteX70" fmla="*/ 107662 w 1483944"/>
              <a:gd name="connsiteY70" fmla="*/ 2465301 h 3269673"/>
              <a:gd name="connsiteX71" fmla="*/ 110028 w 1483944"/>
              <a:gd name="connsiteY71" fmla="*/ 2523144 h 3269673"/>
              <a:gd name="connsiteX72" fmla="*/ 185247 w 1483944"/>
              <a:gd name="connsiteY72" fmla="*/ 2580121 h 3269673"/>
              <a:gd name="connsiteX73" fmla="*/ 320387 w 1483944"/>
              <a:gd name="connsiteY73" fmla="*/ 2655166 h 3269673"/>
              <a:gd name="connsiteX74" fmla="*/ 451081 w 1483944"/>
              <a:gd name="connsiteY74" fmla="*/ 2746202 h 3269673"/>
              <a:gd name="connsiteX75" fmla="*/ 516948 w 1483944"/>
              <a:gd name="connsiteY75" fmla="*/ 2820555 h 3269673"/>
              <a:gd name="connsiteX76" fmla="*/ 511406 w 1483944"/>
              <a:gd name="connsiteY76" fmla="*/ 2893638 h 3269673"/>
              <a:gd name="connsiteX77" fmla="*/ 439305 w 1483944"/>
              <a:gd name="connsiteY77" fmla="*/ 2952231 h 3269673"/>
              <a:gd name="connsiteX78" fmla="*/ 323735 w 1483944"/>
              <a:gd name="connsiteY78" fmla="*/ 3010016 h 3269673"/>
              <a:gd name="connsiteX79" fmla="*/ 210589 w 1483944"/>
              <a:gd name="connsiteY79" fmla="*/ 3053542 h 3269673"/>
              <a:gd name="connsiteX80" fmla="*/ 133004 w 1483944"/>
              <a:gd name="connsiteY80" fmla="*/ 3131128 h 3269673"/>
              <a:gd name="connsiteX81" fmla="*/ 121920 w 1483944"/>
              <a:gd name="connsiteY81" fmla="*/ 3175462 h 3269673"/>
              <a:gd name="connsiteX82" fmla="*/ 144088 w 1483944"/>
              <a:gd name="connsiteY82" fmla="*/ 3230880 h 3269673"/>
              <a:gd name="connsiteX83" fmla="*/ 171797 w 1483944"/>
              <a:gd name="connsiteY83"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59963 w 1483944"/>
              <a:gd name="connsiteY69" fmla="*/ 2420159 h 3269673"/>
              <a:gd name="connsiteX70" fmla="*/ 107662 w 1483944"/>
              <a:gd name="connsiteY70" fmla="*/ 2465301 h 3269673"/>
              <a:gd name="connsiteX71" fmla="*/ 110028 w 1483944"/>
              <a:gd name="connsiteY71" fmla="*/ 2523144 h 3269673"/>
              <a:gd name="connsiteX72" fmla="*/ 185247 w 1483944"/>
              <a:gd name="connsiteY72" fmla="*/ 2580121 h 3269673"/>
              <a:gd name="connsiteX73" fmla="*/ 320387 w 1483944"/>
              <a:gd name="connsiteY73" fmla="*/ 2655166 h 3269673"/>
              <a:gd name="connsiteX74" fmla="*/ 451081 w 1483944"/>
              <a:gd name="connsiteY74" fmla="*/ 2746202 h 3269673"/>
              <a:gd name="connsiteX75" fmla="*/ 516948 w 1483944"/>
              <a:gd name="connsiteY75" fmla="*/ 2820555 h 3269673"/>
              <a:gd name="connsiteX76" fmla="*/ 511406 w 1483944"/>
              <a:gd name="connsiteY76" fmla="*/ 2893638 h 3269673"/>
              <a:gd name="connsiteX77" fmla="*/ 439305 w 1483944"/>
              <a:gd name="connsiteY77" fmla="*/ 2952231 h 3269673"/>
              <a:gd name="connsiteX78" fmla="*/ 323735 w 1483944"/>
              <a:gd name="connsiteY78" fmla="*/ 3010016 h 3269673"/>
              <a:gd name="connsiteX79" fmla="*/ 210589 w 1483944"/>
              <a:gd name="connsiteY79" fmla="*/ 3053542 h 3269673"/>
              <a:gd name="connsiteX80" fmla="*/ 139354 w 1483944"/>
              <a:gd name="connsiteY80" fmla="*/ 3102553 h 3269673"/>
              <a:gd name="connsiteX81" fmla="*/ 121920 w 1483944"/>
              <a:gd name="connsiteY81" fmla="*/ 3175462 h 3269673"/>
              <a:gd name="connsiteX82" fmla="*/ 144088 w 1483944"/>
              <a:gd name="connsiteY82" fmla="*/ 3230880 h 3269673"/>
              <a:gd name="connsiteX83" fmla="*/ 171797 w 1483944"/>
              <a:gd name="connsiteY83"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59963 w 1483944"/>
              <a:gd name="connsiteY69" fmla="*/ 2420159 h 3269673"/>
              <a:gd name="connsiteX70" fmla="*/ 107662 w 1483944"/>
              <a:gd name="connsiteY70" fmla="*/ 2465301 h 3269673"/>
              <a:gd name="connsiteX71" fmla="*/ 110028 w 1483944"/>
              <a:gd name="connsiteY71" fmla="*/ 2523144 h 3269673"/>
              <a:gd name="connsiteX72" fmla="*/ 185247 w 1483944"/>
              <a:gd name="connsiteY72" fmla="*/ 2580121 h 3269673"/>
              <a:gd name="connsiteX73" fmla="*/ 320387 w 1483944"/>
              <a:gd name="connsiteY73" fmla="*/ 2655166 h 3269673"/>
              <a:gd name="connsiteX74" fmla="*/ 451081 w 1483944"/>
              <a:gd name="connsiteY74" fmla="*/ 2746202 h 3269673"/>
              <a:gd name="connsiteX75" fmla="*/ 516948 w 1483944"/>
              <a:gd name="connsiteY75" fmla="*/ 2820555 h 3269673"/>
              <a:gd name="connsiteX76" fmla="*/ 511406 w 1483944"/>
              <a:gd name="connsiteY76" fmla="*/ 2893638 h 3269673"/>
              <a:gd name="connsiteX77" fmla="*/ 439305 w 1483944"/>
              <a:gd name="connsiteY77" fmla="*/ 2952231 h 3269673"/>
              <a:gd name="connsiteX78" fmla="*/ 323735 w 1483944"/>
              <a:gd name="connsiteY78" fmla="*/ 3010016 h 3269673"/>
              <a:gd name="connsiteX79" fmla="*/ 210589 w 1483944"/>
              <a:gd name="connsiteY79" fmla="*/ 3053542 h 3269673"/>
              <a:gd name="connsiteX80" fmla="*/ 139354 w 1483944"/>
              <a:gd name="connsiteY80" fmla="*/ 3102553 h 3269673"/>
              <a:gd name="connsiteX81" fmla="*/ 118745 w 1483944"/>
              <a:gd name="connsiteY81" fmla="*/ 3181812 h 3269673"/>
              <a:gd name="connsiteX82" fmla="*/ 144088 w 1483944"/>
              <a:gd name="connsiteY82" fmla="*/ 3230880 h 3269673"/>
              <a:gd name="connsiteX83" fmla="*/ 171797 w 1483944"/>
              <a:gd name="connsiteY83"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59963 w 1483944"/>
              <a:gd name="connsiteY69" fmla="*/ 2420159 h 3269673"/>
              <a:gd name="connsiteX70" fmla="*/ 107662 w 1483944"/>
              <a:gd name="connsiteY70" fmla="*/ 2465301 h 3269673"/>
              <a:gd name="connsiteX71" fmla="*/ 110028 w 1483944"/>
              <a:gd name="connsiteY71" fmla="*/ 2523144 h 3269673"/>
              <a:gd name="connsiteX72" fmla="*/ 185247 w 1483944"/>
              <a:gd name="connsiteY72" fmla="*/ 2580121 h 3269673"/>
              <a:gd name="connsiteX73" fmla="*/ 320387 w 1483944"/>
              <a:gd name="connsiteY73" fmla="*/ 2655166 h 3269673"/>
              <a:gd name="connsiteX74" fmla="*/ 451081 w 1483944"/>
              <a:gd name="connsiteY74" fmla="*/ 2746202 h 3269673"/>
              <a:gd name="connsiteX75" fmla="*/ 516948 w 1483944"/>
              <a:gd name="connsiteY75" fmla="*/ 2820555 h 3269673"/>
              <a:gd name="connsiteX76" fmla="*/ 511406 w 1483944"/>
              <a:gd name="connsiteY76" fmla="*/ 2893638 h 3269673"/>
              <a:gd name="connsiteX77" fmla="*/ 439305 w 1483944"/>
              <a:gd name="connsiteY77" fmla="*/ 2952231 h 3269673"/>
              <a:gd name="connsiteX78" fmla="*/ 323735 w 1483944"/>
              <a:gd name="connsiteY78" fmla="*/ 3010016 h 3269673"/>
              <a:gd name="connsiteX79" fmla="*/ 210589 w 1483944"/>
              <a:gd name="connsiteY79" fmla="*/ 3053542 h 3269673"/>
              <a:gd name="connsiteX80" fmla="*/ 139354 w 1483944"/>
              <a:gd name="connsiteY80" fmla="*/ 3102553 h 3269673"/>
              <a:gd name="connsiteX81" fmla="*/ 118745 w 1483944"/>
              <a:gd name="connsiteY81" fmla="*/ 3181812 h 3269673"/>
              <a:gd name="connsiteX82" fmla="*/ 137738 w 1483944"/>
              <a:gd name="connsiteY82" fmla="*/ 3237230 h 3269673"/>
              <a:gd name="connsiteX83" fmla="*/ 171797 w 1483944"/>
              <a:gd name="connsiteY83" fmla="*/ 3269673 h 326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483944" h="3269673">
                <a:moveTo>
                  <a:pt x="144088" y="0"/>
                </a:moveTo>
                <a:cubicBezTo>
                  <a:pt x="134851" y="18935"/>
                  <a:pt x="125615" y="37870"/>
                  <a:pt x="121920" y="55419"/>
                </a:cubicBezTo>
                <a:cubicBezTo>
                  <a:pt x="118225" y="72968"/>
                  <a:pt x="117427" y="89199"/>
                  <a:pt x="121920" y="105295"/>
                </a:cubicBezTo>
                <a:cubicBezTo>
                  <a:pt x="126413" y="121391"/>
                  <a:pt x="138055" y="135371"/>
                  <a:pt x="148879" y="151996"/>
                </a:cubicBezTo>
                <a:cubicBezTo>
                  <a:pt x="159703" y="168621"/>
                  <a:pt x="166678" y="186575"/>
                  <a:pt x="186863" y="205048"/>
                </a:cubicBezTo>
                <a:cubicBezTo>
                  <a:pt x="207048" y="223521"/>
                  <a:pt x="238058" y="245419"/>
                  <a:pt x="269991" y="262833"/>
                </a:cubicBezTo>
                <a:cubicBezTo>
                  <a:pt x="301924" y="280247"/>
                  <a:pt x="347056" y="296209"/>
                  <a:pt x="378460" y="309534"/>
                </a:cubicBezTo>
                <a:cubicBezTo>
                  <a:pt x="409864" y="322859"/>
                  <a:pt x="437439" y="332490"/>
                  <a:pt x="458413" y="342785"/>
                </a:cubicBezTo>
                <a:cubicBezTo>
                  <a:pt x="479387" y="353080"/>
                  <a:pt x="492039" y="360084"/>
                  <a:pt x="504306" y="371302"/>
                </a:cubicBezTo>
                <a:cubicBezTo>
                  <a:pt x="516573" y="382520"/>
                  <a:pt x="525550" y="397164"/>
                  <a:pt x="532015" y="410095"/>
                </a:cubicBezTo>
                <a:cubicBezTo>
                  <a:pt x="538480" y="423026"/>
                  <a:pt x="543098" y="448888"/>
                  <a:pt x="543098" y="448888"/>
                </a:cubicBezTo>
                <a:cubicBezTo>
                  <a:pt x="544945" y="460895"/>
                  <a:pt x="549967" y="469603"/>
                  <a:pt x="543098" y="482139"/>
                </a:cubicBezTo>
                <a:cubicBezTo>
                  <a:pt x="536229" y="494675"/>
                  <a:pt x="516928" y="510915"/>
                  <a:pt x="501881" y="524106"/>
                </a:cubicBezTo>
                <a:cubicBezTo>
                  <a:pt x="486834" y="537297"/>
                  <a:pt x="472729" y="549016"/>
                  <a:pt x="452813" y="561283"/>
                </a:cubicBezTo>
                <a:cubicBezTo>
                  <a:pt x="432897" y="573550"/>
                  <a:pt x="405997" y="585567"/>
                  <a:pt x="382386" y="597709"/>
                </a:cubicBezTo>
                <a:cubicBezTo>
                  <a:pt x="358776" y="609851"/>
                  <a:pt x="337012" y="623840"/>
                  <a:pt x="311150" y="634135"/>
                </a:cubicBezTo>
                <a:cubicBezTo>
                  <a:pt x="285288" y="644430"/>
                  <a:pt x="254934" y="648788"/>
                  <a:pt x="227215" y="659477"/>
                </a:cubicBezTo>
                <a:cubicBezTo>
                  <a:pt x="199496" y="670166"/>
                  <a:pt x="165687" y="684156"/>
                  <a:pt x="144838" y="698270"/>
                </a:cubicBezTo>
                <a:cubicBezTo>
                  <a:pt x="123989" y="712384"/>
                  <a:pt x="110558" y="729385"/>
                  <a:pt x="102120" y="744163"/>
                </a:cubicBezTo>
                <a:cubicBezTo>
                  <a:pt x="93682" y="758941"/>
                  <a:pt x="93682" y="773344"/>
                  <a:pt x="94211" y="786939"/>
                </a:cubicBezTo>
                <a:cubicBezTo>
                  <a:pt x="94740" y="800534"/>
                  <a:pt x="94462" y="813329"/>
                  <a:pt x="105295" y="825731"/>
                </a:cubicBezTo>
                <a:cubicBezTo>
                  <a:pt x="116129" y="838133"/>
                  <a:pt x="131618" y="849342"/>
                  <a:pt x="159212" y="861349"/>
                </a:cubicBezTo>
                <a:cubicBezTo>
                  <a:pt x="186806" y="873356"/>
                  <a:pt x="213601" y="886297"/>
                  <a:pt x="270857" y="897775"/>
                </a:cubicBezTo>
                <a:cubicBezTo>
                  <a:pt x="328113" y="909253"/>
                  <a:pt x="426230" y="919798"/>
                  <a:pt x="502747" y="930218"/>
                </a:cubicBezTo>
                <a:cubicBezTo>
                  <a:pt x="579264" y="940638"/>
                  <a:pt x="653820" y="947228"/>
                  <a:pt x="729962" y="960294"/>
                </a:cubicBezTo>
                <a:cubicBezTo>
                  <a:pt x="806104" y="973360"/>
                  <a:pt x="907348" y="995546"/>
                  <a:pt x="959601" y="1008611"/>
                </a:cubicBezTo>
                <a:cubicBezTo>
                  <a:pt x="1011854" y="1021677"/>
                  <a:pt x="1022379" y="1029451"/>
                  <a:pt x="1043478" y="1038687"/>
                </a:cubicBezTo>
                <a:cubicBezTo>
                  <a:pt x="1064577" y="1047923"/>
                  <a:pt x="1075383" y="1055188"/>
                  <a:pt x="1086197" y="1064030"/>
                </a:cubicBezTo>
                <a:cubicBezTo>
                  <a:pt x="1097011" y="1072872"/>
                  <a:pt x="1108364" y="1091739"/>
                  <a:pt x="1108364" y="1091739"/>
                </a:cubicBezTo>
                <a:cubicBezTo>
                  <a:pt x="1112058" y="1100052"/>
                  <a:pt x="1113252" y="1106517"/>
                  <a:pt x="1108364" y="1113906"/>
                </a:cubicBezTo>
                <a:cubicBezTo>
                  <a:pt x="1103476" y="1121295"/>
                  <a:pt x="1091449" y="1128424"/>
                  <a:pt x="1079038" y="1136073"/>
                </a:cubicBezTo>
                <a:cubicBezTo>
                  <a:pt x="1066627" y="1143722"/>
                  <a:pt x="1062269" y="1148850"/>
                  <a:pt x="1033896" y="1159799"/>
                </a:cubicBezTo>
                <a:cubicBezTo>
                  <a:pt x="1005523" y="1170748"/>
                  <a:pt x="956031" y="1188701"/>
                  <a:pt x="908801" y="1201767"/>
                </a:cubicBezTo>
                <a:cubicBezTo>
                  <a:pt x="861571" y="1214833"/>
                  <a:pt x="808692" y="1226975"/>
                  <a:pt x="750513" y="1238193"/>
                </a:cubicBezTo>
                <a:cubicBezTo>
                  <a:pt x="692334" y="1249411"/>
                  <a:pt x="618308" y="1260235"/>
                  <a:pt x="559724" y="1269077"/>
                </a:cubicBezTo>
                <a:cubicBezTo>
                  <a:pt x="501140" y="1277919"/>
                  <a:pt x="450475" y="1284384"/>
                  <a:pt x="399011" y="1291244"/>
                </a:cubicBezTo>
                <a:cubicBezTo>
                  <a:pt x="347547" y="1298104"/>
                  <a:pt x="300557" y="1302453"/>
                  <a:pt x="250941" y="1310236"/>
                </a:cubicBezTo>
                <a:cubicBezTo>
                  <a:pt x="201325" y="1318019"/>
                  <a:pt x="138123" y="1329103"/>
                  <a:pt x="101312" y="1337945"/>
                </a:cubicBezTo>
                <a:cubicBezTo>
                  <a:pt x="64501" y="1346787"/>
                  <a:pt x="46038" y="1355370"/>
                  <a:pt x="30076" y="1363288"/>
                </a:cubicBezTo>
                <a:cubicBezTo>
                  <a:pt x="14114" y="1371206"/>
                  <a:pt x="10555" y="1377142"/>
                  <a:pt x="5542" y="1385455"/>
                </a:cubicBezTo>
                <a:cubicBezTo>
                  <a:pt x="529" y="1393768"/>
                  <a:pt x="0" y="1413164"/>
                  <a:pt x="0" y="1413164"/>
                </a:cubicBezTo>
                <a:cubicBezTo>
                  <a:pt x="2771" y="1422400"/>
                  <a:pt x="924" y="1432560"/>
                  <a:pt x="22168" y="1440873"/>
                </a:cubicBezTo>
                <a:cubicBezTo>
                  <a:pt x="43412" y="1449186"/>
                  <a:pt x="21773" y="1454862"/>
                  <a:pt x="127462" y="1463040"/>
                </a:cubicBezTo>
                <a:cubicBezTo>
                  <a:pt x="233151" y="1471218"/>
                  <a:pt x="499149" y="1480839"/>
                  <a:pt x="656302" y="1489941"/>
                </a:cubicBezTo>
                <a:lnTo>
                  <a:pt x="1070379" y="1517650"/>
                </a:lnTo>
                <a:cubicBezTo>
                  <a:pt x="1177136" y="1525039"/>
                  <a:pt x="1238789" y="1526752"/>
                  <a:pt x="1296843" y="1534276"/>
                </a:cubicBezTo>
                <a:cubicBezTo>
                  <a:pt x="1354897" y="1541800"/>
                  <a:pt x="1390083" y="1554346"/>
                  <a:pt x="1418706" y="1562793"/>
                </a:cubicBezTo>
                <a:cubicBezTo>
                  <a:pt x="1447329" y="1571240"/>
                  <a:pt x="1458162" y="1572164"/>
                  <a:pt x="1468582" y="1584960"/>
                </a:cubicBezTo>
                <a:cubicBezTo>
                  <a:pt x="1479002" y="1597756"/>
                  <a:pt x="1488882" y="1623474"/>
                  <a:pt x="1481224" y="1639570"/>
                </a:cubicBezTo>
                <a:cubicBezTo>
                  <a:pt x="1473566" y="1655666"/>
                  <a:pt x="1462607" y="1668472"/>
                  <a:pt x="1422631" y="1681538"/>
                </a:cubicBezTo>
                <a:cubicBezTo>
                  <a:pt x="1382655" y="1694604"/>
                  <a:pt x="1318684" y="1708199"/>
                  <a:pt x="1241368" y="1717964"/>
                </a:cubicBezTo>
                <a:cubicBezTo>
                  <a:pt x="1164052" y="1727729"/>
                  <a:pt x="958735" y="1740131"/>
                  <a:pt x="958735" y="1740131"/>
                </a:cubicBezTo>
                <a:lnTo>
                  <a:pt x="498764" y="1778924"/>
                </a:lnTo>
                <a:cubicBezTo>
                  <a:pt x="378691" y="1790008"/>
                  <a:pt x="298459" y="1798850"/>
                  <a:pt x="238298" y="1806633"/>
                </a:cubicBezTo>
                <a:cubicBezTo>
                  <a:pt x="178137" y="1814416"/>
                  <a:pt x="164321" y="1820218"/>
                  <a:pt x="137795" y="1825625"/>
                </a:cubicBezTo>
                <a:cubicBezTo>
                  <a:pt x="111269" y="1831032"/>
                  <a:pt x="96049" y="1833140"/>
                  <a:pt x="79144" y="1839076"/>
                </a:cubicBezTo>
                <a:cubicBezTo>
                  <a:pt x="62240" y="1845012"/>
                  <a:pt x="41640" y="1850679"/>
                  <a:pt x="36368" y="1861243"/>
                </a:cubicBezTo>
                <a:cubicBezTo>
                  <a:pt x="31096" y="1871807"/>
                  <a:pt x="36282" y="1889519"/>
                  <a:pt x="47510" y="1902460"/>
                </a:cubicBezTo>
                <a:cubicBezTo>
                  <a:pt x="58738" y="1915401"/>
                  <a:pt x="53331" y="1925830"/>
                  <a:pt x="103736" y="1938886"/>
                </a:cubicBezTo>
                <a:cubicBezTo>
                  <a:pt x="154141" y="1951942"/>
                  <a:pt x="260091" y="1965893"/>
                  <a:pt x="349943" y="1980796"/>
                </a:cubicBezTo>
                <a:lnTo>
                  <a:pt x="642851" y="2028306"/>
                </a:lnTo>
                <a:cubicBezTo>
                  <a:pt x="731385" y="2043613"/>
                  <a:pt x="822960" y="2057862"/>
                  <a:pt x="881149" y="2072640"/>
                </a:cubicBezTo>
                <a:cubicBezTo>
                  <a:pt x="939338" y="2087418"/>
                  <a:pt x="967971" y="2104044"/>
                  <a:pt x="991986" y="2116975"/>
                </a:cubicBezTo>
                <a:cubicBezTo>
                  <a:pt x="1016001" y="2129906"/>
                  <a:pt x="1018772" y="2138219"/>
                  <a:pt x="1025237" y="2150226"/>
                </a:cubicBezTo>
                <a:cubicBezTo>
                  <a:pt x="1031702" y="2162233"/>
                  <a:pt x="1036320" y="2175165"/>
                  <a:pt x="1030778" y="2189019"/>
                </a:cubicBezTo>
                <a:cubicBezTo>
                  <a:pt x="1025236" y="2202873"/>
                  <a:pt x="1017328" y="2220162"/>
                  <a:pt x="991986" y="2233353"/>
                </a:cubicBezTo>
                <a:cubicBezTo>
                  <a:pt x="966644" y="2246544"/>
                  <a:pt x="949450" y="2251672"/>
                  <a:pt x="878725" y="2268163"/>
                </a:cubicBezTo>
                <a:cubicBezTo>
                  <a:pt x="808000" y="2284654"/>
                  <a:pt x="668040" y="2311843"/>
                  <a:pt x="567633" y="2332298"/>
                </a:cubicBezTo>
                <a:lnTo>
                  <a:pt x="276283" y="2390891"/>
                </a:lnTo>
                <a:cubicBezTo>
                  <a:pt x="208338" y="2405534"/>
                  <a:pt x="188067" y="2407757"/>
                  <a:pt x="159963" y="2420159"/>
                </a:cubicBezTo>
                <a:cubicBezTo>
                  <a:pt x="131860" y="2432561"/>
                  <a:pt x="115985" y="2448137"/>
                  <a:pt x="107662" y="2465301"/>
                </a:cubicBezTo>
                <a:cubicBezTo>
                  <a:pt x="99340" y="2482465"/>
                  <a:pt x="97097" y="2504007"/>
                  <a:pt x="110028" y="2523144"/>
                </a:cubicBezTo>
                <a:cubicBezTo>
                  <a:pt x="122959" y="2542281"/>
                  <a:pt x="150187" y="2558117"/>
                  <a:pt x="185247" y="2580121"/>
                </a:cubicBezTo>
                <a:cubicBezTo>
                  <a:pt x="220307" y="2602125"/>
                  <a:pt x="276081" y="2627486"/>
                  <a:pt x="320387" y="2655166"/>
                </a:cubicBezTo>
                <a:cubicBezTo>
                  <a:pt x="364693" y="2682846"/>
                  <a:pt x="418321" y="2718637"/>
                  <a:pt x="451081" y="2746202"/>
                </a:cubicBezTo>
                <a:cubicBezTo>
                  <a:pt x="483841" y="2773767"/>
                  <a:pt x="507952" y="2800216"/>
                  <a:pt x="516948" y="2820555"/>
                </a:cubicBezTo>
                <a:cubicBezTo>
                  <a:pt x="525944" y="2840894"/>
                  <a:pt x="524346" y="2871692"/>
                  <a:pt x="511406" y="2893638"/>
                </a:cubicBezTo>
                <a:cubicBezTo>
                  <a:pt x="498466" y="2915584"/>
                  <a:pt x="470583" y="2932835"/>
                  <a:pt x="439305" y="2952231"/>
                </a:cubicBezTo>
                <a:cubicBezTo>
                  <a:pt x="408027" y="2971627"/>
                  <a:pt x="361854" y="2993131"/>
                  <a:pt x="323735" y="3010016"/>
                </a:cubicBezTo>
                <a:cubicBezTo>
                  <a:pt x="285616" y="3026901"/>
                  <a:pt x="241319" y="3038119"/>
                  <a:pt x="210589" y="3053542"/>
                </a:cubicBezTo>
                <a:cubicBezTo>
                  <a:pt x="179859" y="3068965"/>
                  <a:pt x="154661" y="3081175"/>
                  <a:pt x="139354" y="3102553"/>
                </a:cubicBezTo>
                <a:cubicBezTo>
                  <a:pt x="124047" y="3123931"/>
                  <a:pt x="119014" y="3159366"/>
                  <a:pt x="118745" y="3181812"/>
                </a:cubicBezTo>
                <a:cubicBezTo>
                  <a:pt x="118476" y="3204258"/>
                  <a:pt x="128896" y="3222587"/>
                  <a:pt x="137738" y="3237230"/>
                </a:cubicBezTo>
                <a:cubicBezTo>
                  <a:pt x="146580" y="3251873"/>
                  <a:pt x="162099" y="3258127"/>
                  <a:pt x="171797" y="3269673"/>
                </a:cubicBez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3338E4B3-6FB3-9E4A-93C0-B302641105B1}"/>
              </a:ext>
            </a:extLst>
          </p:cNvPr>
          <p:cNvGrpSpPr/>
          <p:nvPr/>
        </p:nvGrpSpPr>
        <p:grpSpPr>
          <a:xfrm>
            <a:off x="428819" y="3076449"/>
            <a:ext cx="652849" cy="912482"/>
            <a:chOff x="428819" y="3076449"/>
            <a:chExt cx="652849" cy="912482"/>
          </a:xfrm>
        </p:grpSpPr>
        <p:pic>
          <p:nvPicPr>
            <p:cNvPr id="23" name="Picture 22">
              <a:extLst>
                <a:ext uri="{FF2B5EF4-FFF2-40B4-BE49-F238E27FC236}">
                  <a16:creationId xmlns:a16="http://schemas.microsoft.com/office/drawing/2014/main" id="{B16AE0ED-0CD0-6B44-8F95-1690F7AFC1DA}"/>
                </a:ext>
              </a:extLst>
            </p:cNvPr>
            <p:cNvPicPr>
              <a:picLocks noChangeAspect="1"/>
            </p:cNvPicPr>
            <p:nvPr/>
          </p:nvPicPr>
          <p:blipFill>
            <a:blip r:embed="rId3"/>
            <a:stretch>
              <a:fillRect/>
            </a:stretch>
          </p:blipFill>
          <p:spPr>
            <a:xfrm>
              <a:off x="490654" y="3076449"/>
              <a:ext cx="483720" cy="588003"/>
            </a:xfrm>
            <a:prstGeom prst="rect">
              <a:avLst/>
            </a:prstGeom>
          </p:spPr>
        </p:pic>
        <p:sp>
          <p:nvSpPr>
            <p:cNvPr id="50" name="TextBox 49">
              <a:extLst>
                <a:ext uri="{FF2B5EF4-FFF2-40B4-BE49-F238E27FC236}">
                  <a16:creationId xmlns:a16="http://schemas.microsoft.com/office/drawing/2014/main" id="{36983513-F9D5-CE41-B82B-818E8BE4E3FF}"/>
                </a:ext>
              </a:extLst>
            </p:cNvPr>
            <p:cNvSpPr txBox="1"/>
            <p:nvPr/>
          </p:nvSpPr>
          <p:spPr>
            <a:xfrm>
              <a:off x="428819" y="3619599"/>
              <a:ext cx="652849" cy="369332"/>
            </a:xfrm>
            <a:prstGeom prst="rect">
              <a:avLst/>
            </a:prstGeom>
            <a:solidFill>
              <a:schemeClr val="tx1"/>
            </a:solidFill>
          </p:spPr>
          <p:txBody>
            <a:bodyPr wrap="square" rtlCol="0">
              <a:spAutoFit/>
            </a:bodyPr>
            <a:lstStyle/>
            <a:p>
              <a:r>
                <a:rPr lang="it-IT" dirty="0">
                  <a:solidFill>
                    <a:schemeClr val="bg1"/>
                  </a:solidFill>
                  <a:latin typeface="Oswald" pitchFamily="2" charset="77"/>
                  <a:cs typeface="Sana" pitchFamily="2" charset="-78"/>
                </a:rPr>
                <a:t>Laser</a:t>
              </a:r>
            </a:p>
          </p:txBody>
        </p:sp>
      </p:grpSp>
      <p:grpSp>
        <p:nvGrpSpPr>
          <p:cNvPr id="55" name="Group 54">
            <a:extLst>
              <a:ext uri="{FF2B5EF4-FFF2-40B4-BE49-F238E27FC236}">
                <a16:creationId xmlns:a16="http://schemas.microsoft.com/office/drawing/2014/main" id="{F07C97E0-ACC6-BD4F-8ECD-A6ED2A04D61F}"/>
              </a:ext>
            </a:extLst>
          </p:cNvPr>
          <p:cNvGrpSpPr/>
          <p:nvPr/>
        </p:nvGrpSpPr>
        <p:grpSpPr>
          <a:xfrm>
            <a:off x="2327018" y="1657249"/>
            <a:ext cx="1193122" cy="3919027"/>
            <a:chOff x="2327018" y="1657249"/>
            <a:chExt cx="1193122" cy="3919027"/>
          </a:xfrm>
        </p:grpSpPr>
        <p:grpSp>
          <p:nvGrpSpPr>
            <p:cNvPr id="35" name="Group 34">
              <a:extLst>
                <a:ext uri="{FF2B5EF4-FFF2-40B4-BE49-F238E27FC236}">
                  <a16:creationId xmlns:a16="http://schemas.microsoft.com/office/drawing/2014/main" id="{02EF8258-FF89-9446-AC21-ABCDDB04F70A}"/>
                </a:ext>
              </a:extLst>
            </p:cNvPr>
            <p:cNvGrpSpPr/>
            <p:nvPr/>
          </p:nvGrpSpPr>
          <p:grpSpPr>
            <a:xfrm>
              <a:off x="2675492" y="1657249"/>
              <a:ext cx="155608" cy="3288688"/>
              <a:chOff x="2742398" y="1549668"/>
              <a:chExt cx="155608" cy="3288688"/>
            </a:xfrm>
          </p:grpSpPr>
          <p:sp>
            <p:nvSpPr>
              <p:cNvPr id="36" name="Rectangle 35">
                <a:extLst>
                  <a:ext uri="{FF2B5EF4-FFF2-40B4-BE49-F238E27FC236}">
                    <a16:creationId xmlns:a16="http://schemas.microsoft.com/office/drawing/2014/main" id="{516852F4-8BBE-FC42-B949-34ADF3D539D3}"/>
                  </a:ext>
                </a:extLst>
              </p:cNvPr>
              <p:cNvSpPr/>
              <p:nvPr/>
            </p:nvSpPr>
            <p:spPr>
              <a:xfrm>
                <a:off x="2743200" y="1549668"/>
                <a:ext cx="154004" cy="1222408"/>
              </a:xfrm>
              <a:prstGeom prst="rect">
                <a:avLst/>
              </a:prstGeom>
              <a:pattFill prst="wdUpDiag">
                <a:fgClr>
                  <a:schemeClr val="bg1">
                    <a:lumMod val="85000"/>
                  </a:schemeClr>
                </a:fgClr>
                <a:bgClr>
                  <a:schemeClr val="bg1"/>
                </a:bgClr>
              </a:pattFill>
              <a:ln w="15875">
                <a:solidFill>
                  <a:srgbClr val="0061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DA2FE52-A232-6D41-9EEA-2800B859A537}"/>
                  </a:ext>
                </a:extLst>
              </p:cNvPr>
              <p:cNvSpPr/>
              <p:nvPr/>
            </p:nvSpPr>
            <p:spPr>
              <a:xfrm>
                <a:off x="2743200" y="3615948"/>
                <a:ext cx="154004" cy="1222408"/>
              </a:xfrm>
              <a:prstGeom prst="rect">
                <a:avLst/>
              </a:prstGeom>
              <a:pattFill prst="wdUpDiag">
                <a:fgClr>
                  <a:schemeClr val="bg1">
                    <a:lumMod val="85000"/>
                  </a:schemeClr>
                </a:fgClr>
                <a:bgClr>
                  <a:schemeClr val="bg1"/>
                </a:bgClr>
              </a:pattFill>
              <a:ln w="15875">
                <a:solidFill>
                  <a:srgbClr val="0061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34E0C7A-B562-8949-AF3B-E31684E6923B}"/>
                  </a:ext>
                </a:extLst>
              </p:cNvPr>
              <p:cNvSpPr/>
              <p:nvPr/>
            </p:nvSpPr>
            <p:spPr>
              <a:xfrm>
                <a:off x="2742398" y="2859110"/>
                <a:ext cx="155608" cy="669805"/>
              </a:xfrm>
              <a:prstGeom prst="rect">
                <a:avLst/>
              </a:prstGeom>
              <a:pattFill prst="wdUpDiag">
                <a:fgClr>
                  <a:schemeClr val="bg1">
                    <a:lumMod val="85000"/>
                  </a:schemeClr>
                </a:fgClr>
                <a:bgClr>
                  <a:schemeClr val="bg1"/>
                </a:bgClr>
              </a:pattFill>
              <a:ln w="15875">
                <a:solidFill>
                  <a:srgbClr val="0061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42BE80A1-BD1C-DE4C-AB95-A5A9A8F986D4}"/>
                </a:ext>
              </a:extLst>
            </p:cNvPr>
            <p:cNvSpPr txBox="1"/>
            <p:nvPr/>
          </p:nvSpPr>
          <p:spPr>
            <a:xfrm>
              <a:off x="2327018" y="5206944"/>
              <a:ext cx="1193122" cy="369332"/>
            </a:xfrm>
            <a:prstGeom prst="rect">
              <a:avLst/>
            </a:prstGeom>
            <a:noFill/>
          </p:spPr>
          <p:txBody>
            <a:bodyPr wrap="square" rtlCol="0">
              <a:spAutoFit/>
            </a:bodyPr>
            <a:lstStyle/>
            <a:p>
              <a:r>
                <a:rPr lang="it-IT" dirty="0">
                  <a:solidFill>
                    <a:schemeClr val="bg1"/>
                  </a:solidFill>
                  <a:latin typeface="Oswald" pitchFamily="2" charset="77"/>
                  <a:cs typeface="Sana" pitchFamily="2" charset="-78"/>
                </a:rPr>
                <a:t>Schermo</a:t>
              </a:r>
            </a:p>
          </p:txBody>
        </p:sp>
      </p:grpSp>
      <p:grpSp>
        <p:nvGrpSpPr>
          <p:cNvPr id="56" name="Group 55">
            <a:extLst>
              <a:ext uri="{FF2B5EF4-FFF2-40B4-BE49-F238E27FC236}">
                <a16:creationId xmlns:a16="http://schemas.microsoft.com/office/drawing/2014/main" id="{EFD15508-643E-7245-8169-208B81737DD6}"/>
              </a:ext>
            </a:extLst>
          </p:cNvPr>
          <p:cNvGrpSpPr/>
          <p:nvPr/>
        </p:nvGrpSpPr>
        <p:grpSpPr>
          <a:xfrm>
            <a:off x="4490453" y="1447774"/>
            <a:ext cx="848987" cy="4128502"/>
            <a:chOff x="4490453" y="1447774"/>
            <a:chExt cx="848987" cy="4128502"/>
          </a:xfrm>
        </p:grpSpPr>
        <p:sp>
          <p:nvSpPr>
            <p:cNvPr id="39" name="Rectangle 38">
              <a:extLst>
                <a:ext uri="{FF2B5EF4-FFF2-40B4-BE49-F238E27FC236}">
                  <a16:creationId xmlns:a16="http://schemas.microsoft.com/office/drawing/2014/main" id="{A88346B8-AE78-1A4E-9315-FC2FE6902801}"/>
                </a:ext>
              </a:extLst>
            </p:cNvPr>
            <p:cNvSpPr/>
            <p:nvPr/>
          </p:nvSpPr>
          <p:spPr>
            <a:xfrm>
              <a:off x="4694469" y="1447774"/>
              <a:ext cx="296563" cy="3707639"/>
            </a:xfrm>
            <a:prstGeom prst="rect">
              <a:avLst/>
            </a:prstGeom>
            <a:pattFill prst="wdUpDiag">
              <a:fgClr>
                <a:schemeClr val="bg1">
                  <a:lumMod val="85000"/>
                </a:schemeClr>
              </a:fgClr>
              <a:bgClr>
                <a:schemeClr val="bg1"/>
              </a:bgClr>
            </a:pattFill>
            <a:ln w="15875">
              <a:solidFill>
                <a:srgbClr val="0061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6DDB31BE-C5C0-974C-A538-06D7B9527EB1}"/>
                </a:ext>
              </a:extLst>
            </p:cNvPr>
            <p:cNvSpPr txBox="1"/>
            <p:nvPr/>
          </p:nvSpPr>
          <p:spPr>
            <a:xfrm>
              <a:off x="4490453" y="5206944"/>
              <a:ext cx="848987" cy="369332"/>
            </a:xfrm>
            <a:prstGeom prst="rect">
              <a:avLst/>
            </a:prstGeom>
            <a:noFill/>
          </p:spPr>
          <p:txBody>
            <a:bodyPr wrap="square" rtlCol="0">
              <a:spAutoFit/>
            </a:bodyPr>
            <a:lstStyle/>
            <a:p>
              <a:r>
                <a:rPr lang="it-IT" dirty="0">
                  <a:solidFill>
                    <a:schemeClr val="bg1"/>
                  </a:solidFill>
                  <a:latin typeface="Oswald" pitchFamily="2" charset="77"/>
                  <a:cs typeface="Sana" pitchFamily="2" charset="-78"/>
                </a:rPr>
                <a:t>Parete</a:t>
              </a:r>
            </a:p>
          </p:txBody>
        </p:sp>
      </p:gr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E4E7BBE8-75E6-D546-8832-EB9F0B6C203B}"/>
                  </a:ext>
                </a:extLst>
              </p:cNvPr>
              <p:cNvSpPr txBox="1"/>
              <p:nvPr/>
            </p:nvSpPr>
            <p:spPr>
              <a:xfrm>
                <a:off x="2804101" y="2456163"/>
                <a:ext cx="36580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D83515"/>
                          </a:solidFill>
                          <a:latin typeface="Cambria Math" panose="02040503050406030204" pitchFamily="18" charset="0"/>
                        </a:rPr>
                        <m:t>1</m:t>
                      </m:r>
                    </m:oMath>
                  </m:oMathPara>
                </a14:m>
                <a:endParaRPr lang="en-US" dirty="0">
                  <a:solidFill>
                    <a:srgbClr val="D83515"/>
                  </a:solidFill>
                </a:endParaRPr>
              </a:p>
            </p:txBody>
          </p:sp>
        </mc:Choice>
        <mc:Fallback xmlns="">
          <p:sp>
            <p:nvSpPr>
              <p:cNvPr id="58" name="TextBox 57">
                <a:extLst>
                  <a:ext uri="{FF2B5EF4-FFF2-40B4-BE49-F238E27FC236}">
                    <a16:creationId xmlns:a16="http://schemas.microsoft.com/office/drawing/2014/main" id="{E4E7BBE8-75E6-D546-8832-EB9F0B6C203B}"/>
                  </a:ext>
                </a:extLst>
              </p:cNvPr>
              <p:cNvSpPr txBox="1">
                <a:spLocks noRot="1" noChangeAspect="1" noMove="1" noResize="1" noEditPoints="1" noAdjustHandles="1" noChangeArrowheads="1" noChangeShapeType="1" noTextEdit="1"/>
              </p:cNvSpPr>
              <p:nvPr/>
            </p:nvSpPr>
            <p:spPr>
              <a:xfrm>
                <a:off x="2804101" y="2456163"/>
                <a:ext cx="365805"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7AD82DA6-3A0F-A94F-B295-C843C2BB019B}"/>
                  </a:ext>
                </a:extLst>
              </p:cNvPr>
              <p:cNvSpPr txBox="1"/>
              <p:nvPr/>
            </p:nvSpPr>
            <p:spPr>
              <a:xfrm>
                <a:off x="2803519" y="3804265"/>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D83515"/>
                          </a:solidFill>
                          <a:latin typeface="Cambria Math" panose="02040503050406030204" pitchFamily="18" charset="0"/>
                        </a:rPr>
                        <m:t>2</m:t>
                      </m:r>
                    </m:oMath>
                  </m:oMathPara>
                </a14:m>
                <a:endParaRPr lang="en-US" dirty="0">
                  <a:solidFill>
                    <a:srgbClr val="D83515"/>
                  </a:solidFill>
                </a:endParaRPr>
              </a:p>
            </p:txBody>
          </p:sp>
        </mc:Choice>
        <mc:Fallback xmlns="">
          <p:sp>
            <p:nvSpPr>
              <p:cNvPr id="59" name="TextBox 58">
                <a:extLst>
                  <a:ext uri="{FF2B5EF4-FFF2-40B4-BE49-F238E27FC236}">
                    <a16:creationId xmlns:a16="http://schemas.microsoft.com/office/drawing/2014/main" id="{7AD82DA6-3A0F-A94F-B295-C843C2BB019B}"/>
                  </a:ext>
                </a:extLst>
              </p:cNvPr>
              <p:cNvSpPr txBox="1">
                <a:spLocks noRot="1" noChangeAspect="1" noMove="1" noResize="1" noEditPoints="1" noAdjustHandles="1" noChangeArrowheads="1" noChangeShapeType="1" noTextEdit="1"/>
              </p:cNvSpPr>
              <p:nvPr/>
            </p:nvSpPr>
            <p:spPr>
              <a:xfrm>
                <a:off x="2803519" y="3804265"/>
                <a:ext cx="365806"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71C0BA64-AE97-184C-90E1-5568C6B1BA6E}"/>
                  </a:ext>
                </a:extLst>
              </p:cNvPr>
              <p:cNvSpPr txBox="1"/>
              <p:nvPr/>
            </p:nvSpPr>
            <p:spPr>
              <a:xfrm>
                <a:off x="6200032" y="1429036"/>
                <a:ext cx="54675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D83515"/>
                              </a:solidFill>
                              <a:latin typeface="Cambria Math" panose="02040503050406030204" pitchFamily="18" charset="0"/>
                            </a:rPr>
                          </m:ctrlPr>
                        </m:sSubPr>
                        <m:e>
                          <m:r>
                            <a:rPr lang="en-US" sz="2400" b="0" i="1" smtClean="0">
                              <a:solidFill>
                                <a:srgbClr val="D83515"/>
                              </a:solidFill>
                              <a:latin typeface="Cambria Math" panose="02040503050406030204" pitchFamily="18" charset="0"/>
                            </a:rPr>
                            <m:t>𝑃</m:t>
                          </m:r>
                        </m:e>
                        <m:sub>
                          <m:r>
                            <a:rPr lang="en-US" sz="2400" b="0" i="1" smtClean="0">
                              <a:solidFill>
                                <a:srgbClr val="D83515"/>
                              </a:solidFill>
                              <a:latin typeface="Cambria Math" panose="02040503050406030204" pitchFamily="18" charset="0"/>
                            </a:rPr>
                            <m:t>1</m:t>
                          </m:r>
                        </m:sub>
                      </m:sSub>
                    </m:oMath>
                  </m:oMathPara>
                </a14:m>
                <a:endParaRPr lang="en-US" sz="2400" dirty="0">
                  <a:solidFill>
                    <a:srgbClr val="D83515"/>
                  </a:solidFill>
                </a:endParaRPr>
              </a:p>
            </p:txBody>
          </p:sp>
        </mc:Choice>
        <mc:Fallback xmlns="">
          <p:sp>
            <p:nvSpPr>
              <p:cNvPr id="62" name="TextBox 61">
                <a:extLst>
                  <a:ext uri="{FF2B5EF4-FFF2-40B4-BE49-F238E27FC236}">
                    <a16:creationId xmlns:a16="http://schemas.microsoft.com/office/drawing/2014/main" id="{71C0BA64-AE97-184C-90E1-5568C6B1BA6E}"/>
                  </a:ext>
                </a:extLst>
              </p:cNvPr>
              <p:cNvSpPr txBox="1">
                <a:spLocks noRot="1" noChangeAspect="1" noMove="1" noResize="1" noEditPoints="1" noAdjustHandles="1" noChangeArrowheads="1" noChangeShapeType="1" noTextEdit="1"/>
              </p:cNvSpPr>
              <p:nvPr/>
            </p:nvSpPr>
            <p:spPr>
              <a:xfrm>
                <a:off x="6200032" y="1429036"/>
                <a:ext cx="546753" cy="46166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54A3C01A-6C95-F44B-9E6E-6B5CBE810D54}"/>
                  </a:ext>
                </a:extLst>
              </p:cNvPr>
              <p:cNvSpPr txBox="1"/>
              <p:nvPr/>
            </p:nvSpPr>
            <p:spPr>
              <a:xfrm>
                <a:off x="6197411" y="3900454"/>
                <a:ext cx="55387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D83515"/>
                              </a:solidFill>
                              <a:latin typeface="Cambria Math" panose="02040503050406030204" pitchFamily="18" charset="0"/>
                            </a:rPr>
                          </m:ctrlPr>
                        </m:sSubPr>
                        <m:e>
                          <m:r>
                            <a:rPr lang="en-US" sz="2400" b="0" i="1" smtClean="0">
                              <a:solidFill>
                                <a:srgbClr val="D83515"/>
                              </a:solidFill>
                              <a:latin typeface="Cambria Math" panose="02040503050406030204" pitchFamily="18" charset="0"/>
                            </a:rPr>
                            <m:t>𝑃</m:t>
                          </m:r>
                        </m:e>
                        <m:sub>
                          <m:r>
                            <a:rPr lang="en-US" sz="2400" b="0" i="1" smtClean="0">
                              <a:solidFill>
                                <a:srgbClr val="D83515"/>
                              </a:solidFill>
                              <a:latin typeface="Cambria Math" panose="02040503050406030204" pitchFamily="18" charset="0"/>
                            </a:rPr>
                            <m:t>2</m:t>
                          </m:r>
                        </m:sub>
                      </m:sSub>
                    </m:oMath>
                  </m:oMathPara>
                </a14:m>
                <a:endParaRPr lang="en-US" sz="2400" dirty="0">
                  <a:solidFill>
                    <a:srgbClr val="D83515"/>
                  </a:solidFill>
                </a:endParaRPr>
              </a:p>
            </p:txBody>
          </p:sp>
        </mc:Choice>
        <mc:Fallback xmlns="">
          <p:sp>
            <p:nvSpPr>
              <p:cNvPr id="63" name="TextBox 62">
                <a:extLst>
                  <a:ext uri="{FF2B5EF4-FFF2-40B4-BE49-F238E27FC236}">
                    <a16:creationId xmlns:a16="http://schemas.microsoft.com/office/drawing/2014/main" id="{54A3C01A-6C95-F44B-9E6E-6B5CBE810D54}"/>
                  </a:ext>
                </a:extLst>
              </p:cNvPr>
              <p:cNvSpPr txBox="1">
                <a:spLocks noRot="1" noChangeAspect="1" noMove="1" noResize="1" noEditPoints="1" noAdjustHandles="1" noChangeArrowheads="1" noChangeShapeType="1" noTextEdit="1"/>
              </p:cNvSpPr>
              <p:nvPr/>
            </p:nvSpPr>
            <p:spPr>
              <a:xfrm>
                <a:off x="6197411" y="3900454"/>
                <a:ext cx="553870" cy="461665"/>
              </a:xfrm>
              <a:prstGeom prst="rect">
                <a:avLst/>
              </a:prstGeom>
              <a:blipFill>
                <a:blip r:embed="rId9"/>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8B6FCE71-199B-EE4B-9D60-D6FBB149CDE0}"/>
                  </a:ext>
                </a:extLst>
              </p:cNvPr>
              <p:cNvSpPr txBox="1"/>
              <p:nvPr/>
            </p:nvSpPr>
            <p:spPr>
              <a:xfrm>
                <a:off x="6358292" y="5037266"/>
                <a:ext cx="193219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D83515"/>
                              </a:solidFill>
                              <a:latin typeface="Cambria Math" panose="02040503050406030204" pitchFamily="18" charset="0"/>
                            </a:rPr>
                          </m:ctrlPr>
                        </m:sSubPr>
                        <m:e>
                          <m:r>
                            <a:rPr lang="en-US" sz="2400" b="0" i="1" smtClean="0">
                              <a:solidFill>
                                <a:srgbClr val="D83515"/>
                              </a:solidFill>
                              <a:latin typeface="Cambria Math" panose="02040503050406030204" pitchFamily="18" charset="0"/>
                            </a:rPr>
                            <m:t>𝑃</m:t>
                          </m:r>
                        </m:e>
                        <m:sub>
                          <m:r>
                            <a:rPr lang="en-US" sz="2400" b="0" i="1" smtClean="0">
                              <a:solidFill>
                                <a:srgbClr val="D83515"/>
                              </a:solidFill>
                              <a:latin typeface="Cambria Math" panose="02040503050406030204" pitchFamily="18" charset="0"/>
                            </a:rPr>
                            <m:t>𝑇</m:t>
                          </m:r>
                        </m:sub>
                      </m:sSub>
                      <m:r>
                        <a:rPr lang="en-US" sz="2400" b="0" i="1" smtClean="0">
                          <a:solidFill>
                            <a:srgbClr val="D83515"/>
                          </a:solidFill>
                          <a:latin typeface="Cambria Math" panose="02040503050406030204" pitchFamily="18" charset="0"/>
                        </a:rPr>
                        <m:t>=</m:t>
                      </m:r>
                      <m:sSub>
                        <m:sSubPr>
                          <m:ctrlPr>
                            <a:rPr lang="en-US" sz="2400" i="1">
                              <a:solidFill>
                                <a:srgbClr val="D83515"/>
                              </a:solidFill>
                              <a:latin typeface="Cambria Math" panose="02040503050406030204" pitchFamily="18" charset="0"/>
                            </a:rPr>
                          </m:ctrlPr>
                        </m:sSubPr>
                        <m:e>
                          <m:r>
                            <a:rPr lang="en-US" sz="2400" i="1">
                              <a:solidFill>
                                <a:srgbClr val="D83515"/>
                              </a:solidFill>
                              <a:latin typeface="Cambria Math" panose="02040503050406030204" pitchFamily="18" charset="0"/>
                            </a:rPr>
                            <m:t>𝑃</m:t>
                          </m:r>
                        </m:e>
                        <m:sub>
                          <m:r>
                            <a:rPr lang="en-US" sz="2400" i="1">
                              <a:solidFill>
                                <a:srgbClr val="D83515"/>
                              </a:solidFill>
                              <a:latin typeface="Cambria Math" panose="02040503050406030204" pitchFamily="18" charset="0"/>
                            </a:rPr>
                            <m:t>1</m:t>
                          </m:r>
                        </m:sub>
                      </m:sSub>
                      <m:r>
                        <a:rPr lang="en-US" sz="2400" b="0" i="0" smtClean="0">
                          <a:solidFill>
                            <a:srgbClr val="D83515"/>
                          </a:solidFill>
                          <a:latin typeface="Cambria Math" panose="02040503050406030204" pitchFamily="18" charset="0"/>
                        </a:rPr>
                        <m:t>+</m:t>
                      </m:r>
                      <m:sSub>
                        <m:sSubPr>
                          <m:ctrlPr>
                            <a:rPr lang="en-US" sz="2400" i="1">
                              <a:solidFill>
                                <a:srgbClr val="D83515"/>
                              </a:solidFill>
                              <a:latin typeface="Cambria Math" panose="02040503050406030204" pitchFamily="18" charset="0"/>
                            </a:rPr>
                          </m:ctrlPr>
                        </m:sSubPr>
                        <m:e>
                          <m:r>
                            <a:rPr lang="en-US" sz="2400" i="1">
                              <a:solidFill>
                                <a:srgbClr val="D83515"/>
                              </a:solidFill>
                              <a:latin typeface="Cambria Math" panose="02040503050406030204" pitchFamily="18" charset="0"/>
                            </a:rPr>
                            <m:t>𝑃</m:t>
                          </m:r>
                        </m:e>
                        <m:sub>
                          <m:r>
                            <a:rPr lang="en-US" sz="2400" b="0" i="1" smtClean="0">
                              <a:solidFill>
                                <a:srgbClr val="D83515"/>
                              </a:solidFill>
                              <a:latin typeface="Cambria Math" panose="02040503050406030204" pitchFamily="18" charset="0"/>
                            </a:rPr>
                            <m:t>2</m:t>
                          </m:r>
                        </m:sub>
                      </m:sSub>
                    </m:oMath>
                  </m:oMathPara>
                </a14:m>
                <a:endParaRPr lang="en-US" sz="2400" dirty="0">
                  <a:solidFill>
                    <a:srgbClr val="D83515"/>
                  </a:solidFill>
                </a:endParaRPr>
              </a:p>
            </p:txBody>
          </p:sp>
        </mc:Choice>
        <mc:Fallback xmlns="">
          <p:sp>
            <p:nvSpPr>
              <p:cNvPr id="64" name="TextBox 63">
                <a:extLst>
                  <a:ext uri="{FF2B5EF4-FFF2-40B4-BE49-F238E27FC236}">
                    <a16:creationId xmlns:a16="http://schemas.microsoft.com/office/drawing/2014/main" id="{8B6FCE71-199B-EE4B-9D60-D6FBB149CDE0}"/>
                  </a:ext>
                </a:extLst>
              </p:cNvPr>
              <p:cNvSpPr txBox="1">
                <a:spLocks noRot="1" noChangeAspect="1" noMove="1" noResize="1" noEditPoints="1" noAdjustHandles="1" noChangeArrowheads="1" noChangeShapeType="1" noTextEdit="1"/>
              </p:cNvSpPr>
              <p:nvPr/>
            </p:nvSpPr>
            <p:spPr>
              <a:xfrm>
                <a:off x="6358292" y="5037266"/>
                <a:ext cx="1932196" cy="461665"/>
              </a:xfrm>
              <a:prstGeom prst="rect">
                <a:avLst/>
              </a:prstGeom>
              <a:blipFill>
                <a:blip r:embed="rId10"/>
                <a:stretch>
                  <a:fillRect/>
                </a:stretch>
              </a:blipFill>
            </p:spPr>
            <p:txBody>
              <a:bodyPr/>
              <a:lstStyle/>
              <a:p>
                <a:r>
                  <a:rPr lang="en-US">
                    <a:noFill/>
                  </a:rPr>
                  <a:t> </a:t>
                </a:r>
              </a:p>
            </p:txBody>
          </p:sp>
        </mc:Fallback>
      </mc:AlternateContent>
      <p:pic>
        <p:nvPicPr>
          <p:cNvPr id="75" name="Picture 74">
            <a:extLst>
              <a:ext uri="{FF2B5EF4-FFF2-40B4-BE49-F238E27FC236}">
                <a16:creationId xmlns:a16="http://schemas.microsoft.com/office/drawing/2014/main" id="{FC054FE1-3105-DE43-859C-47D91DA1C9AA}"/>
              </a:ext>
            </a:extLst>
          </p:cNvPr>
          <p:cNvPicPr>
            <a:picLocks noChangeAspect="1"/>
          </p:cNvPicPr>
          <p:nvPr/>
        </p:nvPicPr>
        <p:blipFill rotWithShape="1">
          <a:blip r:embed="rId11"/>
          <a:srcRect l="18285"/>
          <a:stretch/>
        </p:blipFill>
        <p:spPr>
          <a:xfrm>
            <a:off x="501805" y="1084220"/>
            <a:ext cx="2242619" cy="4379877"/>
          </a:xfrm>
          <a:prstGeom prst="rect">
            <a:avLst/>
          </a:prstGeom>
        </p:spPr>
      </p:pic>
      <p:pic>
        <p:nvPicPr>
          <p:cNvPr id="76" name="Picture 75">
            <a:extLst>
              <a:ext uri="{FF2B5EF4-FFF2-40B4-BE49-F238E27FC236}">
                <a16:creationId xmlns:a16="http://schemas.microsoft.com/office/drawing/2014/main" id="{D4F9B5D1-FF74-F54B-8D4A-6C312930929B}"/>
              </a:ext>
            </a:extLst>
          </p:cNvPr>
          <p:cNvPicPr>
            <a:picLocks noChangeAspect="1"/>
          </p:cNvPicPr>
          <p:nvPr/>
        </p:nvPicPr>
        <p:blipFill rotWithShape="1">
          <a:blip r:embed="rId12"/>
          <a:srcRect l="47503" r="1"/>
          <a:stretch/>
        </p:blipFill>
        <p:spPr>
          <a:xfrm>
            <a:off x="2709031" y="1447774"/>
            <a:ext cx="2253463" cy="4643239"/>
          </a:xfrm>
          <a:prstGeom prst="rect">
            <a:avLst/>
          </a:prstGeom>
        </p:spPr>
      </p:pic>
      <p:pic>
        <p:nvPicPr>
          <p:cNvPr id="77" name="Picture 76">
            <a:extLst>
              <a:ext uri="{FF2B5EF4-FFF2-40B4-BE49-F238E27FC236}">
                <a16:creationId xmlns:a16="http://schemas.microsoft.com/office/drawing/2014/main" id="{A4BEA5DE-CE9B-0444-9FF7-26947A11CB6F}"/>
              </a:ext>
            </a:extLst>
          </p:cNvPr>
          <p:cNvPicPr>
            <a:picLocks noChangeAspect="1"/>
          </p:cNvPicPr>
          <p:nvPr/>
        </p:nvPicPr>
        <p:blipFill rotWithShape="1">
          <a:blip r:embed="rId12"/>
          <a:srcRect l="47503" t="14668" r="1" b="15958"/>
          <a:stretch/>
        </p:blipFill>
        <p:spPr>
          <a:xfrm>
            <a:off x="2704855" y="1329804"/>
            <a:ext cx="2253463" cy="3221175"/>
          </a:xfrm>
          <a:prstGeom prst="rect">
            <a:avLst/>
          </a:prstGeom>
        </p:spPr>
      </p:pic>
      <p:sp>
        <p:nvSpPr>
          <p:cNvPr id="66" name="TextBox 65">
            <a:extLst>
              <a:ext uri="{FF2B5EF4-FFF2-40B4-BE49-F238E27FC236}">
                <a16:creationId xmlns:a16="http://schemas.microsoft.com/office/drawing/2014/main" id="{06939FFE-5265-4543-BA20-B73B841E7EC2}"/>
              </a:ext>
            </a:extLst>
          </p:cNvPr>
          <p:cNvSpPr txBox="1"/>
          <p:nvPr/>
        </p:nvSpPr>
        <p:spPr>
          <a:xfrm>
            <a:off x="0" y="5530258"/>
            <a:ext cx="9143999" cy="954107"/>
          </a:xfrm>
          <a:prstGeom prst="rect">
            <a:avLst/>
          </a:prstGeom>
          <a:noFill/>
        </p:spPr>
        <p:txBody>
          <a:bodyPr wrap="square" rtlCol="0">
            <a:spAutoFit/>
          </a:bodyPr>
          <a:lstStyle/>
          <a:p>
            <a:r>
              <a:rPr lang="it-IT" sz="2800" dirty="0">
                <a:solidFill>
                  <a:schemeClr val="bg1"/>
                </a:solidFill>
                <a:latin typeface="Oswald" pitchFamily="2" charset="77"/>
                <a:cs typeface="Sana" pitchFamily="2" charset="-78"/>
              </a:rPr>
              <a:t>Il problema è che la figura di interferenza si presenta anche </a:t>
            </a:r>
            <a:r>
              <a:rPr lang="it-IT" sz="2800" u="sng" dirty="0">
                <a:solidFill>
                  <a:schemeClr val="bg1"/>
                </a:solidFill>
                <a:latin typeface="Oswald" pitchFamily="2" charset="77"/>
                <a:cs typeface="Sana" pitchFamily="2" charset="-78"/>
              </a:rPr>
              <a:t>sparando un solo fotone alla volta</a:t>
            </a:r>
            <a:r>
              <a:rPr lang="it-IT" sz="2800" dirty="0">
                <a:solidFill>
                  <a:schemeClr val="bg1"/>
                </a:solidFill>
                <a:latin typeface="Oswald" pitchFamily="2" charset="77"/>
                <a:cs typeface="Sana" pitchFamily="2" charset="-78"/>
              </a:rPr>
              <a:t>! (impossibile da spiegare in modo classico!...)</a:t>
            </a:r>
          </a:p>
        </p:txBody>
      </p:sp>
      <p:sp>
        <p:nvSpPr>
          <p:cNvPr id="61" name="TextBox 60">
            <a:extLst>
              <a:ext uri="{FF2B5EF4-FFF2-40B4-BE49-F238E27FC236}">
                <a16:creationId xmlns:a16="http://schemas.microsoft.com/office/drawing/2014/main" id="{BB3BFC76-C949-B547-81CE-D0620782499C}"/>
              </a:ext>
            </a:extLst>
          </p:cNvPr>
          <p:cNvSpPr txBox="1"/>
          <p:nvPr/>
        </p:nvSpPr>
        <p:spPr>
          <a:xfrm>
            <a:off x="128399" y="72650"/>
            <a:ext cx="8747972" cy="954107"/>
          </a:xfrm>
          <a:prstGeom prst="rect">
            <a:avLst/>
          </a:prstGeom>
          <a:noFill/>
        </p:spPr>
        <p:txBody>
          <a:bodyPr wrap="square" rtlCol="0">
            <a:spAutoFit/>
          </a:bodyPr>
          <a:lstStyle/>
          <a:p>
            <a:r>
              <a:rPr lang="it-IT" sz="2800" dirty="0">
                <a:solidFill>
                  <a:schemeClr val="bg1"/>
                </a:solidFill>
                <a:latin typeface="Oswald" pitchFamily="2" charset="77"/>
                <a:cs typeface="Sana" pitchFamily="2" charset="-78"/>
              </a:rPr>
              <a:t>Passiamo a un esperimento quantistico: sostituiamo i proiettili (macroscopici)  con luce (e quindi, in senso classico, con onde)</a:t>
            </a:r>
          </a:p>
        </p:txBody>
      </p:sp>
      <p:cxnSp>
        <p:nvCxnSpPr>
          <p:cNvPr id="65" name="Straight Arrow Connector 64">
            <a:extLst>
              <a:ext uri="{FF2B5EF4-FFF2-40B4-BE49-F238E27FC236}">
                <a16:creationId xmlns:a16="http://schemas.microsoft.com/office/drawing/2014/main" id="{BE6FE48A-CF69-7E4C-8131-4FF8788501E2}"/>
              </a:ext>
            </a:extLst>
          </p:cNvPr>
          <p:cNvCxnSpPr>
            <a:cxnSpLocks/>
          </p:cNvCxnSpPr>
          <p:nvPr/>
        </p:nvCxnSpPr>
        <p:spPr>
          <a:xfrm>
            <a:off x="715041" y="3301871"/>
            <a:ext cx="2103347" cy="374234"/>
          </a:xfrm>
          <a:prstGeom prst="straightConnector1">
            <a:avLst/>
          </a:prstGeom>
          <a:ln>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E45DF158-52AD-C340-A927-6BACBF52CA82}"/>
              </a:ext>
            </a:extLst>
          </p:cNvPr>
          <p:cNvCxnSpPr>
            <a:cxnSpLocks/>
          </p:cNvCxnSpPr>
          <p:nvPr/>
        </p:nvCxnSpPr>
        <p:spPr>
          <a:xfrm flipV="1">
            <a:off x="2833272" y="3658908"/>
            <a:ext cx="1946562" cy="7430"/>
          </a:xfrm>
          <a:prstGeom prst="straightConnector1">
            <a:avLst/>
          </a:pr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551D0900-5017-5644-A8AD-3B54A17CFF10}"/>
              </a:ext>
            </a:extLst>
          </p:cNvPr>
          <p:cNvCxnSpPr>
            <a:cxnSpLocks/>
          </p:cNvCxnSpPr>
          <p:nvPr/>
        </p:nvCxnSpPr>
        <p:spPr>
          <a:xfrm>
            <a:off x="2825830" y="3677143"/>
            <a:ext cx="1928894" cy="323874"/>
          </a:xfrm>
          <a:prstGeom prst="straightConnector1">
            <a:avLst/>
          </a:pr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932F2E8E-862F-0148-B93A-98B39D4F5C9B}"/>
              </a:ext>
            </a:extLst>
          </p:cNvPr>
          <p:cNvCxnSpPr>
            <a:cxnSpLocks/>
          </p:cNvCxnSpPr>
          <p:nvPr/>
        </p:nvCxnSpPr>
        <p:spPr>
          <a:xfrm flipV="1">
            <a:off x="715041" y="2928110"/>
            <a:ext cx="2121149" cy="373761"/>
          </a:xfrm>
          <a:prstGeom prst="straightConnector1">
            <a:avLst/>
          </a:prstGeom>
          <a:ln>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7F7AC6E6-822D-254F-A959-D7AF6BB65BC9}"/>
              </a:ext>
            </a:extLst>
          </p:cNvPr>
          <p:cNvCxnSpPr>
            <a:cxnSpLocks/>
          </p:cNvCxnSpPr>
          <p:nvPr/>
        </p:nvCxnSpPr>
        <p:spPr>
          <a:xfrm>
            <a:off x="2836190" y="2928110"/>
            <a:ext cx="1936336" cy="375474"/>
          </a:xfrm>
          <a:prstGeom prst="straightConnector1">
            <a:avLst/>
          </a:pr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sp>
        <p:nvSpPr>
          <p:cNvPr id="78" name="Rectangle 77">
            <a:extLst>
              <a:ext uri="{FF2B5EF4-FFF2-40B4-BE49-F238E27FC236}">
                <a16:creationId xmlns:a16="http://schemas.microsoft.com/office/drawing/2014/main" id="{F7E317CE-DF9E-544F-ABA2-C0A658A6A241}"/>
              </a:ext>
            </a:extLst>
          </p:cNvPr>
          <p:cNvSpPr/>
          <p:nvPr/>
        </p:nvSpPr>
        <p:spPr>
          <a:xfrm>
            <a:off x="2587186" y="2695570"/>
            <a:ext cx="70338" cy="433754"/>
          </a:xfrm>
          <a:prstGeom prst="rect">
            <a:avLst/>
          </a:prstGeom>
          <a:solidFill>
            <a:srgbClr val="D8351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301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grpId="1" nodeType="clickEffect">
                                  <p:stCondLst>
                                    <p:cond delay="0"/>
                                  </p:stCondLst>
                                  <p:childTnLst>
                                    <p:animEffect transition="out" filter="fade">
                                      <p:cBhvr>
                                        <p:cTn id="6" dur="1000"/>
                                        <p:tgtEl>
                                          <p:spTgt spid="78"/>
                                        </p:tgtEl>
                                      </p:cBhvr>
                                    </p:animEffect>
                                    <p:anim calcmode="lin" valueType="num">
                                      <p:cBhvr>
                                        <p:cTn id="7" dur="1000"/>
                                        <p:tgtEl>
                                          <p:spTgt spid="78"/>
                                        </p:tgtEl>
                                        <p:attrNameLst>
                                          <p:attrName>ppt_x</p:attrName>
                                        </p:attrNameLst>
                                      </p:cBhvr>
                                      <p:tavLst>
                                        <p:tav tm="0">
                                          <p:val>
                                            <p:strVal val="ppt_x"/>
                                          </p:val>
                                        </p:tav>
                                        <p:tav tm="100000">
                                          <p:val>
                                            <p:strVal val="ppt_x"/>
                                          </p:val>
                                        </p:tav>
                                      </p:tavLst>
                                    </p:anim>
                                    <p:anim calcmode="lin" valueType="num">
                                      <p:cBhvr>
                                        <p:cTn id="8" dur="100" decel="100000"/>
                                        <p:tgtEl>
                                          <p:spTgt spid="78"/>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78"/>
                                        </p:tgtEl>
                                        <p:attrNameLst>
                                          <p:attrName>ppt_y</p:attrName>
                                        </p:attrNameLst>
                                      </p:cBhvr>
                                      <p:tavLst>
                                        <p:tav tm="0">
                                          <p:val>
                                            <p:strVal val="ppt_y"/>
                                          </p:val>
                                        </p:tav>
                                        <p:tav tm="100000">
                                          <p:val>
                                            <p:strVal val="ppt_y+1"/>
                                          </p:val>
                                        </p:tav>
                                      </p:tavLst>
                                    </p:anim>
                                    <p:set>
                                      <p:cBhvr>
                                        <p:cTn id="10" dur="1" fill="hold">
                                          <p:stCondLst>
                                            <p:cond delay="999"/>
                                          </p:stCondLst>
                                        </p:cTn>
                                        <p:tgtEl>
                                          <p:spTgt spid="78"/>
                                        </p:tgtEl>
                                        <p:attrNameLst>
                                          <p:attrName>style.visibility</p:attrName>
                                        </p:attrNameLst>
                                      </p:cBhvr>
                                      <p:to>
                                        <p:strVal val="hidden"/>
                                      </p:to>
                                    </p:set>
                                  </p:childTnLst>
                                </p:cTn>
                              </p:par>
                              <p:par>
                                <p:cTn id="11" presetID="10" presetClass="entr" presetSubtype="0" fill="hold" nodeType="withEffect">
                                  <p:stCondLst>
                                    <p:cond delay="10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500"/>
                                        <p:tgtEl>
                                          <p:spTgt spid="7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up)">
                                      <p:cBhvr>
                                        <p:cTn id="17" dur="1000"/>
                                        <p:tgtEl>
                                          <p:spTgt spid="4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down)">
                                      <p:cBhvr>
                                        <p:cTn id="20" dur="1000"/>
                                        <p:tgtEl>
                                          <p:spTgt spid="47"/>
                                        </p:tgtEl>
                                      </p:cBhvr>
                                    </p:animEffect>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down)">
                                      <p:cBhvr>
                                        <p:cTn id="24" dur="20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wipe(down)">
                                      <p:cBhvr>
                                        <p:cTn id="29" dur="580">
                                          <p:stCondLst>
                                            <p:cond delay="0"/>
                                          </p:stCondLst>
                                        </p:cTn>
                                        <p:tgtEl>
                                          <p:spTgt spid="66"/>
                                        </p:tgtEl>
                                      </p:cBhvr>
                                    </p:animEffect>
                                    <p:anim calcmode="lin" valueType="num">
                                      <p:cBhvr>
                                        <p:cTn id="30"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35" dur="26">
                                          <p:stCondLst>
                                            <p:cond delay="650"/>
                                          </p:stCondLst>
                                        </p:cTn>
                                        <p:tgtEl>
                                          <p:spTgt spid="66"/>
                                        </p:tgtEl>
                                      </p:cBhvr>
                                      <p:to x="100000" y="60000"/>
                                    </p:animScale>
                                    <p:animScale>
                                      <p:cBhvr>
                                        <p:cTn id="36" dur="166" decel="50000">
                                          <p:stCondLst>
                                            <p:cond delay="676"/>
                                          </p:stCondLst>
                                        </p:cTn>
                                        <p:tgtEl>
                                          <p:spTgt spid="66"/>
                                        </p:tgtEl>
                                      </p:cBhvr>
                                      <p:to x="100000" y="100000"/>
                                    </p:animScale>
                                    <p:animScale>
                                      <p:cBhvr>
                                        <p:cTn id="37" dur="26">
                                          <p:stCondLst>
                                            <p:cond delay="1312"/>
                                          </p:stCondLst>
                                        </p:cTn>
                                        <p:tgtEl>
                                          <p:spTgt spid="66"/>
                                        </p:tgtEl>
                                      </p:cBhvr>
                                      <p:to x="100000" y="80000"/>
                                    </p:animScale>
                                    <p:animScale>
                                      <p:cBhvr>
                                        <p:cTn id="38" dur="166" decel="50000">
                                          <p:stCondLst>
                                            <p:cond delay="1338"/>
                                          </p:stCondLst>
                                        </p:cTn>
                                        <p:tgtEl>
                                          <p:spTgt spid="66"/>
                                        </p:tgtEl>
                                      </p:cBhvr>
                                      <p:to x="100000" y="100000"/>
                                    </p:animScale>
                                    <p:animScale>
                                      <p:cBhvr>
                                        <p:cTn id="39" dur="26">
                                          <p:stCondLst>
                                            <p:cond delay="1642"/>
                                          </p:stCondLst>
                                        </p:cTn>
                                        <p:tgtEl>
                                          <p:spTgt spid="66"/>
                                        </p:tgtEl>
                                      </p:cBhvr>
                                      <p:to x="100000" y="90000"/>
                                    </p:animScale>
                                    <p:animScale>
                                      <p:cBhvr>
                                        <p:cTn id="40" dur="166" decel="50000">
                                          <p:stCondLst>
                                            <p:cond delay="1668"/>
                                          </p:stCondLst>
                                        </p:cTn>
                                        <p:tgtEl>
                                          <p:spTgt spid="66"/>
                                        </p:tgtEl>
                                      </p:cBhvr>
                                      <p:to x="100000" y="100000"/>
                                    </p:animScale>
                                    <p:animScale>
                                      <p:cBhvr>
                                        <p:cTn id="41" dur="26">
                                          <p:stCondLst>
                                            <p:cond delay="1808"/>
                                          </p:stCondLst>
                                        </p:cTn>
                                        <p:tgtEl>
                                          <p:spTgt spid="66"/>
                                        </p:tgtEl>
                                      </p:cBhvr>
                                      <p:to x="100000" y="95000"/>
                                    </p:animScale>
                                    <p:animScale>
                                      <p:cBhvr>
                                        <p:cTn id="42" dur="166" decel="50000">
                                          <p:stCondLst>
                                            <p:cond delay="1834"/>
                                          </p:stCondLst>
                                        </p:cTn>
                                        <p:tgtEl>
                                          <p:spTgt spid="66"/>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75"/>
                                        </p:tgtEl>
                                      </p:cBhvr>
                                    </p:animEffect>
                                    <p:set>
                                      <p:cBhvr>
                                        <p:cTn id="47" dur="1" fill="hold">
                                          <p:stCondLst>
                                            <p:cond delay="499"/>
                                          </p:stCondLst>
                                        </p:cTn>
                                        <p:tgtEl>
                                          <p:spTgt spid="75"/>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77"/>
                                        </p:tgtEl>
                                      </p:cBhvr>
                                    </p:animEffect>
                                    <p:set>
                                      <p:cBhvr>
                                        <p:cTn id="50" dur="1" fill="hold">
                                          <p:stCondLst>
                                            <p:cond delay="499"/>
                                          </p:stCondLst>
                                        </p:cTn>
                                        <p:tgtEl>
                                          <p:spTgt spid="77"/>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76"/>
                                        </p:tgtEl>
                                      </p:cBhvr>
                                    </p:animEffect>
                                    <p:set>
                                      <p:cBhvr>
                                        <p:cTn id="53" dur="1" fill="hold">
                                          <p:stCondLst>
                                            <p:cond delay="499"/>
                                          </p:stCondLst>
                                        </p:cTn>
                                        <p:tgtEl>
                                          <p:spTgt spid="76"/>
                                        </p:tgtEl>
                                        <p:attrNameLst>
                                          <p:attrName>style.visibility</p:attrName>
                                        </p:attrNameLst>
                                      </p:cBhvr>
                                      <p:to>
                                        <p:strVal val="hidden"/>
                                      </p:to>
                                    </p:set>
                                  </p:childTnLst>
                                </p:cTn>
                              </p:par>
                              <p:par>
                                <p:cTn id="54" presetID="22" presetClass="entr" presetSubtype="8" fill="hold" nodeType="withEffect">
                                  <p:stCondLst>
                                    <p:cond delay="100"/>
                                  </p:stCondLst>
                                  <p:childTnLst>
                                    <p:set>
                                      <p:cBhvr>
                                        <p:cTn id="55" dur="1" fill="hold">
                                          <p:stCondLst>
                                            <p:cond delay="0"/>
                                          </p:stCondLst>
                                        </p:cTn>
                                        <p:tgtEl>
                                          <p:spTgt spid="71"/>
                                        </p:tgtEl>
                                        <p:attrNameLst>
                                          <p:attrName>style.visibility</p:attrName>
                                        </p:attrNameLst>
                                      </p:cBhvr>
                                      <p:to>
                                        <p:strVal val="visible"/>
                                      </p:to>
                                    </p:set>
                                    <p:animEffect transition="in" filter="wipe(left)">
                                      <p:cBhvr>
                                        <p:cTn id="56" dur="500"/>
                                        <p:tgtEl>
                                          <p:spTgt spid="71"/>
                                        </p:tgtEl>
                                      </p:cBhvr>
                                    </p:animEffect>
                                  </p:childTnLst>
                                </p:cTn>
                              </p:par>
                              <p:par>
                                <p:cTn id="57" presetID="22" presetClass="entr" presetSubtype="8" fill="hold" nodeType="withEffect">
                                  <p:stCondLst>
                                    <p:cond delay="500"/>
                                  </p:stCondLst>
                                  <p:childTnLst>
                                    <p:set>
                                      <p:cBhvr>
                                        <p:cTn id="58" dur="1" fill="hold">
                                          <p:stCondLst>
                                            <p:cond delay="0"/>
                                          </p:stCondLst>
                                        </p:cTn>
                                        <p:tgtEl>
                                          <p:spTgt spid="72"/>
                                        </p:tgtEl>
                                        <p:attrNameLst>
                                          <p:attrName>style.visibility</p:attrName>
                                        </p:attrNameLst>
                                      </p:cBhvr>
                                      <p:to>
                                        <p:strVal val="visible"/>
                                      </p:to>
                                    </p:set>
                                    <p:animEffect transition="in" filter="wipe(left)">
                                      <p:cBhvr>
                                        <p:cTn id="59" dur="500"/>
                                        <p:tgtEl>
                                          <p:spTgt spid="7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71"/>
                                        </p:tgtEl>
                                      </p:cBhvr>
                                    </p:animEffect>
                                    <p:set>
                                      <p:cBhvr>
                                        <p:cTn id="64" dur="1" fill="hold">
                                          <p:stCondLst>
                                            <p:cond delay="499"/>
                                          </p:stCondLst>
                                        </p:cTn>
                                        <p:tgtEl>
                                          <p:spTgt spid="71"/>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72"/>
                                        </p:tgtEl>
                                      </p:cBhvr>
                                    </p:animEffect>
                                    <p:set>
                                      <p:cBhvr>
                                        <p:cTn id="67" dur="1" fill="hold">
                                          <p:stCondLst>
                                            <p:cond delay="499"/>
                                          </p:stCondLst>
                                        </p:cTn>
                                        <p:tgtEl>
                                          <p:spTgt spid="72"/>
                                        </p:tgtEl>
                                        <p:attrNameLst>
                                          <p:attrName>style.visibility</p:attrName>
                                        </p:attrNameLst>
                                      </p:cBhvr>
                                      <p:to>
                                        <p:strVal val="hidden"/>
                                      </p:to>
                                    </p:set>
                                  </p:childTnLst>
                                </p:cTn>
                              </p:par>
                              <p:par>
                                <p:cTn id="68" presetID="22" presetClass="entr" presetSubtype="8" fill="hold" nodeType="withEffect">
                                  <p:stCondLst>
                                    <p:cond delay="0"/>
                                  </p:stCondLst>
                                  <p:childTnLst>
                                    <p:set>
                                      <p:cBhvr>
                                        <p:cTn id="69" dur="1" fill="hold">
                                          <p:stCondLst>
                                            <p:cond delay="0"/>
                                          </p:stCondLst>
                                        </p:cTn>
                                        <p:tgtEl>
                                          <p:spTgt spid="65"/>
                                        </p:tgtEl>
                                        <p:attrNameLst>
                                          <p:attrName>style.visibility</p:attrName>
                                        </p:attrNameLst>
                                      </p:cBhvr>
                                      <p:to>
                                        <p:strVal val="visible"/>
                                      </p:to>
                                    </p:set>
                                    <p:animEffect transition="in" filter="wipe(left)">
                                      <p:cBhvr>
                                        <p:cTn id="70" dur="500"/>
                                        <p:tgtEl>
                                          <p:spTgt spid="65"/>
                                        </p:tgtEl>
                                      </p:cBhvr>
                                    </p:animEffect>
                                  </p:childTnLst>
                                </p:cTn>
                              </p:par>
                              <p:par>
                                <p:cTn id="71" presetID="22" presetClass="entr" presetSubtype="8" fill="hold" nodeType="withEffect">
                                  <p:stCondLst>
                                    <p:cond delay="500"/>
                                  </p:stCondLst>
                                  <p:childTnLst>
                                    <p:set>
                                      <p:cBhvr>
                                        <p:cTn id="72" dur="1" fill="hold">
                                          <p:stCondLst>
                                            <p:cond delay="0"/>
                                          </p:stCondLst>
                                        </p:cTn>
                                        <p:tgtEl>
                                          <p:spTgt spid="70"/>
                                        </p:tgtEl>
                                        <p:attrNameLst>
                                          <p:attrName>style.visibility</p:attrName>
                                        </p:attrNameLst>
                                      </p:cBhvr>
                                      <p:to>
                                        <p:strVal val="visible"/>
                                      </p:to>
                                    </p:set>
                                    <p:animEffect transition="in" filter="wipe(left)">
                                      <p:cBhvr>
                                        <p:cTn id="73" dur="500"/>
                                        <p:tgtEl>
                                          <p:spTgt spid="7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65"/>
                                        </p:tgtEl>
                                      </p:cBhvr>
                                    </p:animEffect>
                                    <p:set>
                                      <p:cBhvr>
                                        <p:cTn id="78" dur="1" fill="hold">
                                          <p:stCondLst>
                                            <p:cond delay="499"/>
                                          </p:stCondLst>
                                        </p:cTn>
                                        <p:tgtEl>
                                          <p:spTgt spid="65"/>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70"/>
                                        </p:tgtEl>
                                      </p:cBhvr>
                                    </p:animEffect>
                                    <p:set>
                                      <p:cBhvr>
                                        <p:cTn id="81" dur="1" fill="hold">
                                          <p:stCondLst>
                                            <p:cond delay="499"/>
                                          </p:stCondLst>
                                        </p:cTn>
                                        <p:tgtEl>
                                          <p:spTgt spid="70"/>
                                        </p:tgtEl>
                                        <p:attrNameLst>
                                          <p:attrName>style.visibility</p:attrName>
                                        </p:attrNameLst>
                                      </p:cBhvr>
                                      <p:to>
                                        <p:strVal val="hidden"/>
                                      </p:to>
                                    </p:set>
                                  </p:childTnLst>
                                </p:cTn>
                              </p:par>
                            </p:childTnLst>
                          </p:cTn>
                        </p:par>
                        <p:par>
                          <p:cTn id="82" fill="hold">
                            <p:stCondLst>
                              <p:cond delay="500"/>
                            </p:stCondLst>
                            <p:childTnLst>
                              <p:par>
                                <p:cTn id="83" presetID="22" presetClass="entr" presetSubtype="8" fill="hold" nodeType="afterEffect">
                                  <p:stCondLst>
                                    <p:cond delay="0"/>
                                  </p:stCondLst>
                                  <p:childTnLst>
                                    <p:set>
                                      <p:cBhvr>
                                        <p:cTn id="84" dur="1" fill="hold">
                                          <p:stCondLst>
                                            <p:cond delay="0"/>
                                          </p:stCondLst>
                                        </p:cTn>
                                        <p:tgtEl>
                                          <p:spTgt spid="65"/>
                                        </p:tgtEl>
                                        <p:attrNameLst>
                                          <p:attrName>style.visibility</p:attrName>
                                        </p:attrNameLst>
                                      </p:cBhvr>
                                      <p:to>
                                        <p:strVal val="visible"/>
                                      </p:to>
                                    </p:set>
                                    <p:animEffect transition="in" filter="wipe(left)">
                                      <p:cBhvr>
                                        <p:cTn id="85" dur="500"/>
                                        <p:tgtEl>
                                          <p:spTgt spid="65"/>
                                        </p:tgtEl>
                                      </p:cBhvr>
                                    </p:animEffect>
                                  </p:childTnLst>
                                </p:cTn>
                              </p:par>
                              <p:par>
                                <p:cTn id="86" presetID="22" presetClass="entr" presetSubtype="8" fill="hold" nodeType="withEffect">
                                  <p:stCondLst>
                                    <p:cond delay="500"/>
                                  </p:stCondLst>
                                  <p:childTnLst>
                                    <p:set>
                                      <p:cBhvr>
                                        <p:cTn id="87" dur="1" fill="hold">
                                          <p:stCondLst>
                                            <p:cond delay="0"/>
                                          </p:stCondLst>
                                        </p:cTn>
                                        <p:tgtEl>
                                          <p:spTgt spid="69"/>
                                        </p:tgtEl>
                                        <p:attrNameLst>
                                          <p:attrName>style.visibility</p:attrName>
                                        </p:attrNameLst>
                                      </p:cBhvr>
                                      <p:to>
                                        <p:strVal val="visible"/>
                                      </p:to>
                                    </p:set>
                                    <p:animEffect transition="in" filter="wipe(left)">
                                      <p:cBhvr>
                                        <p:cTn id="8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66" grpId="0"/>
      <p:bldP spid="7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9BE2B-D541-7A40-B3A6-87BAF7A19FAC}"/>
              </a:ext>
            </a:extLst>
          </p:cNvPr>
          <p:cNvSpPr>
            <a:spLocks noGrp="1"/>
          </p:cNvSpPr>
          <p:nvPr>
            <p:ph type="sldNum" sz="quarter" idx="12"/>
          </p:nvPr>
        </p:nvSpPr>
        <p:spPr/>
        <p:txBody>
          <a:bodyPr/>
          <a:lstStyle/>
          <a:p>
            <a:fld id="{1744BE55-CFB6-3249-9653-5A6C656DA5B0}" type="slidenum">
              <a:rPr lang="en-US" smtClean="0"/>
              <a:pPr/>
              <a:t>14</a:t>
            </a:fld>
            <a:endParaRPr lang="en-US"/>
          </a:p>
        </p:txBody>
      </p:sp>
      <p:pic>
        <p:nvPicPr>
          <p:cNvPr id="18" name="Picture 17">
            <a:extLst>
              <a:ext uri="{FF2B5EF4-FFF2-40B4-BE49-F238E27FC236}">
                <a16:creationId xmlns:a16="http://schemas.microsoft.com/office/drawing/2014/main" id="{F1FB8396-9505-D543-B87D-E9619FD07B80}"/>
              </a:ext>
            </a:extLst>
          </p:cNvPr>
          <p:cNvPicPr>
            <a:picLocks noChangeAspect="1"/>
          </p:cNvPicPr>
          <p:nvPr/>
        </p:nvPicPr>
        <p:blipFill rotWithShape="1">
          <a:blip r:embed="rId3"/>
          <a:srcRect l="18285"/>
          <a:stretch/>
        </p:blipFill>
        <p:spPr>
          <a:xfrm>
            <a:off x="501805" y="1084220"/>
            <a:ext cx="2242619" cy="4379877"/>
          </a:xfrm>
          <a:prstGeom prst="rect">
            <a:avLst/>
          </a:prstGeom>
        </p:spPr>
      </p:pic>
      <p:grpSp>
        <p:nvGrpSpPr>
          <p:cNvPr id="40" name="Group 39">
            <a:extLst>
              <a:ext uri="{FF2B5EF4-FFF2-40B4-BE49-F238E27FC236}">
                <a16:creationId xmlns:a16="http://schemas.microsoft.com/office/drawing/2014/main" id="{2924DDF0-6BEF-B64E-A39A-DFDD11C7603F}"/>
              </a:ext>
            </a:extLst>
          </p:cNvPr>
          <p:cNvGrpSpPr/>
          <p:nvPr/>
        </p:nvGrpSpPr>
        <p:grpSpPr>
          <a:xfrm>
            <a:off x="5476191" y="1447774"/>
            <a:ext cx="1179896" cy="3707639"/>
            <a:chOff x="5621154" y="1208027"/>
            <a:chExt cx="1179896" cy="3707639"/>
          </a:xfrm>
        </p:grpSpPr>
        <p:cxnSp>
          <p:nvCxnSpPr>
            <p:cNvPr id="41" name="Straight Arrow Connector 40">
              <a:extLst>
                <a:ext uri="{FF2B5EF4-FFF2-40B4-BE49-F238E27FC236}">
                  <a16:creationId xmlns:a16="http://schemas.microsoft.com/office/drawing/2014/main" id="{52006045-0113-0647-9E6D-F9D70ACB776A}"/>
                </a:ext>
              </a:extLst>
            </p:cNvPr>
            <p:cNvCxnSpPr/>
            <p:nvPr/>
          </p:nvCxnSpPr>
          <p:spPr>
            <a:xfrm flipV="1">
              <a:off x="5707781" y="1208027"/>
              <a:ext cx="0" cy="3707639"/>
            </a:xfrm>
            <a:prstGeom prst="straightConnector1">
              <a:avLst/>
            </a:prstGeom>
            <a:ln>
              <a:solidFill>
                <a:srgbClr val="FFC000"/>
              </a:solidFill>
              <a:tailEnd type="stealth" w="lg" len="lg"/>
            </a:ln>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2AA59C46-6C03-DC49-BDE9-C67CB475503C}"/>
                </a:ext>
              </a:extLst>
            </p:cNvPr>
            <p:cNvCxnSpPr>
              <a:cxnSpLocks/>
            </p:cNvCxnSpPr>
            <p:nvPr/>
          </p:nvCxnSpPr>
          <p:spPr>
            <a:xfrm flipV="1">
              <a:off x="5621154" y="3195587"/>
              <a:ext cx="1179896" cy="1"/>
            </a:xfrm>
            <a:prstGeom prst="straightConnector1">
              <a:avLst/>
            </a:prstGeom>
            <a:ln>
              <a:solidFill>
                <a:srgbClr val="FFC000"/>
              </a:solidFill>
              <a:tailEnd type="stealth" w="lg" len="lg"/>
            </a:ln>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43" name="Group 42">
            <a:extLst>
              <a:ext uri="{FF2B5EF4-FFF2-40B4-BE49-F238E27FC236}">
                <a16:creationId xmlns:a16="http://schemas.microsoft.com/office/drawing/2014/main" id="{7BCC5A42-14F3-464E-AD60-3212B60C676C}"/>
              </a:ext>
            </a:extLst>
          </p:cNvPr>
          <p:cNvGrpSpPr/>
          <p:nvPr/>
        </p:nvGrpSpPr>
        <p:grpSpPr>
          <a:xfrm>
            <a:off x="7019677" y="1447774"/>
            <a:ext cx="1179896" cy="3707639"/>
            <a:chOff x="7198093" y="1208027"/>
            <a:chExt cx="1179896" cy="3707639"/>
          </a:xfrm>
        </p:grpSpPr>
        <p:cxnSp>
          <p:nvCxnSpPr>
            <p:cNvPr id="44" name="Straight Arrow Connector 43">
              <a:extLst>
                <a:ext uri="{FF2B5EF4-FFF2-40B4-BE49-F238E27FC236}">
                  <a16:creationId xmlns:a16="http://schemas.microsoft.com/office/drawing/2014/main" id="{6A170A76-E747-0242-B586-408C77F7304D}"/>
                </a:ext>
              </a:extLst>
            </p:cNvPr>
            <p:cNvCxnSpPr/>
            <p:nvPr/>
          </p:nvCxnSpPr>
          <p:spPr>
            <a:xfrm flipV="1">
              <a:off x="7198093" y="1208027"/>
              <a:ext cx="0" cy="3707639"/>
            </a:xfrm>
            <a:prstGeom prst="straightConnector1">
              <a:avLst/>
            </a:prstGeom>
            <a:ln>
              <a:solidFill>
                <a:srgbClr val="FFC000"/>
              </a:solidFill>
              <a:tailEnd type="stealth" w="lg" len="lg"/>
            </a:ln>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CF9648B8-905C-554C-87E9-7F97FCA367C2}"/>
                </a:ext>
              </a:extLst>
            </p:cNvPr>
            <p:cNvCxnSpPr>
              <a:cxnSpLocks/>
            </p:cNvCxnSpPr>
            <p:nvPr/>
          </p:nvCxnSpPr>
          <p:spPr>
            <a:xfrm flipV="1">
              <a:off x="7198093" y="3171917"/>
              <a:ext cx="1179896" cy="1"/>
            </a:xfrm>
            <a:prstGeom prst="straightConnector1">
              <a:avLst/>
            </a:prstGeom>
            <a:ln>
              <a:solidFill>
                <a:srgbClr val="FFC000"/>
              </a:solidFill>
              <a:tailEnd type="stealth" w="lg" len="lg"/>
            </a:ln>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grpSp>
      <p:sp>
        <p:nvSpPr>
          <p:cNvPr id="46" name="Freeform 45">
            <a:extLst>
              <a:ext uri="{FF2B5EF4-FFF2-40B4-BE49-F238E27FC236}">
                <a16:creationId xmlns:a16="http://schemas.microsoft.com/office/drawing/2014/main" id="{37F6306F-0205-3E4B-A61F-D630945571F0}"/>
              </a:ext>
            </a:extLst>
          </p:cNvPr>
          <p:cNvSpPr/>
          <p:nvPr/>
        </p:nvSpPr>
        <p:spPr>
          <a:xfrm>
            <a:off x="5608384" y="1657249"/>
            <a:ext cx="497312" cy="3483915"/>
          </a:xfrm>
          <a:custGeom>
            <a:avLst/>
            <a:gdLst>
              <a:gd name="connsiteX0" fmla="*/ 15325 w 497312"/>
              <a:gd name="connsiteY0" fmla="*/ 0 h 3483915"/>
              <a:gd name="connsiteX1" fmla="*/ 25542 w 497312"/>
              <a:gd name="connsiteY1" fmla="*/ 372911 h 3483915"/>
              <a:gd name="connsiteX2" fmla="*/ 71517 w 497312"/>
              <a:gd name="connsiteY2" fmla="*/ 776473 h 3483915"/>
              <a:gd name="connsiteX3" fmla="*/ 158360 w 497312"/>
              <a:gd name="connsiteY3" fmla="*/ 1180036 h 3483915"/>
              <a:gd name="connsiteX4" fmla="*/ 270744 w 497312"/>
              <a:gd name="connsiteY4" fmla="*/ 1501863 h 3483915"/>
              <a:gd name="connsiteX5" fmla="*/ 393345 w 497312"/>
              <a:gd name="connsiteY5" fmla="*/ 1813475 h 3483915"/>
              <a:gd name="connsiteX6" fmla="*/ 475079 w 497312"/>
              <a:gd name="connsiteY6" fmla="*/ 2058677 h 3483915"/>
              <a:gd name="connsiteX7" fmla="*/ 495513 w 497312"/>
              <a:gd name="connsiteY7" fmla="*/ 2365180 h 3483915"/>
              <a:gd name="connsiteX8" fmla="*/ 439320 w 497312"/>
              <a:gd name="connsiteY8" fmla="*/ 2625707 h 3483915"/>
              <a:gd name="connsiteX9" fmla="*/ 250310 w 497312"/>
              <a:gd name="connsiteY9" fmla="*/ 2998619 h 3483915"/>
              <a:gd name="connsiteX10" fmla="*/ 91951 w 497312"/>
              <a:gd name="connsiteY10" fmla="*/ 3279580 h 3483915"/>
              <a:gd name="connsiteX11" fmla="*/ 0 w 497312"/>
              <a:gd name="connsiteY11" fmla="*/ 3483915 h 348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312" h="3483915">
                <a:moveTo>
                  <a:pt x="15325" y="0"/>
                </a:moveTo>
                <a:cubicBezTo>
                  <a:pt x="15751" y="121749"/>
                  <a:pt x="16177" y="243499"/>
                  <a:pt x="25542" y="372911"/>
                </a:cubicBezTo>
                <a:cubicBezTo>
                  <a:pt x="34907" y="502323"/>
                  <a:pt x="49381" y="641952"/>
                  <a:pt x="71517" y="776473"/>
                </a:cubicBezTo>
                <a:cubicBezTo>
                  <a:pt x="93653" y="910994"/>
                  <a:pt x="125156" y="1059138"/>
                  <a:pt x="158360" y="1180036"/>
                </a:cubicBezTo>
                <a:cubicBezTo>
                  <a:pt x="191565" y="1300934"/>
                  <a:pt x="231580" y="1396290"/>
                  <a:pt x="270744" y="1501863"/>
                </a:cubicBezTo>
                <a:cubicBezTo>
                  <a:pt x="309908" y="1607436"/>
                  <a:pt x="359289" y="1720673"/>
                  <a:pt x="393345" y="1813475"/>
                </a:cubicBezTo>
                <a:cubicBezTo>
                  <a:pt x="427401" y="1906277"/>
                  <a:pt x="458051" y="1966726"/>
                  <a:pt x="475079" y="2058677"/>
                </a:cubicBezTo>
                <a:cubicBezTo>
                  <a:pt x="492107" y="2150628"/>
                  <a:pt x="501473" y="2270675"/>
                  <a:pt x="495513" y="2365180"/>
                </a:cubicBezTo>
                <a:cubicBezTo>
                  <a:pt x="489553" y="2459685"/>
                  <a:pt x="480187" y="2520134"/>
                  <a:pt x="439320" y="2625707"/>
                </a:cubicBezTo>
                <a:cubicBezTo>
                  <a:pt x="398453" y="2731280"/>
                  <a:pt x="308205" y="2889640"/>
                  <a:pt x="250310" y="2998619"/>
                </a:cubicBezTo>
                <a:cubicBezTo>
                  <a:pt x="192415" y="3107598"/>
                  <a:pt x="133669" y="3198697"/>
                  <a:pt x="91951" y="3279580"/>
                </a:cubicBezTo>
                <a:cubicBezTo>
                  <a:pt x="50233" y="3360463"/>
                  <a:pt x="25116" y="3422189"/>
                  <a:pt x="0" y="3483915"/>
                </a:cubicBezTo>
              </a:path>
            </a:pathLst>
          </a:custGeom>
          <a:noFill/>
          <a:ln w="25400">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FEEF44A3-D837-9C47-B9DC-E408F46B0FCE}"/>
              </a:ext>
            </a:extLst>
          </p:cNvPr>
          <p:cNvSpPr/>
          <p:nvPr/>
        </p:nvSpPr>
        <p:spPr>
          <a:xfrm>
            <a:off x="5633536" y="1666675"/>
            <a:ext cx="501069" cy="3489973"/>
          </a:xfrm>
          <a:custGeom>
            <a:avLst/>
            <a:gdLst>
              <a:gd name="connsiteX0" fmla="*/ 113813 w 2099136"/>
              <a:gd name="connsiteY0" fmla="*/ 0 h 3248912"/>
              <a:gd name="connsiteX1" fmla="*/ 233282 w 2099136"/>
              <a:gd name="connsiteY1" fmla="*/ 252724 h 3248912"/>
              <a:gd name="connsiteX2" fmla="*/ 398701 w 2099136"/>
              <a:gd name="connsiteY2" fmla="*/ 537612 h 3248912"/>
              <a:gd name="connsiteX3" fmla="*/ 513576 w 2099136"/>
              <a:gd name="connsiteY3" fmla="*/ 762766 h 3248912"/>
              <a:gd name="connsiteX4" fmla="*/ 600880 w 2099136"/>
              <a:gd name="connsiteY4" fmla="*/ 1006300 h 3248912"/>
              <a:gd name="connsiteX5" fmla="*/ 614665 w 2099136"/>
              <a:gd name="connsiteY5" fmla="*/ 1222264 h 3248912"/>
              <a:gd name="connsiteX6" fmla="*/ 600880 w 2099136"/>
              <a:gd name="connsiteY6" fmla="*/ 1369303 h 3248912"/>
              <a:gd name="connsiteX7" fmla="*/ 568715 w 2099136"/>
              <a:gd name="connsiteY7" fmla="*/ 1520937 h 3248912"/>
              <a:gd name="connsiteX8" fmla="*/ 481411 w 2099136"/>
              <a:gd name="connsiteY8" fmla="*/ 1732306 h 3248912"/>
              <a:gd name="connsiteX9" fmla="*/ 375727 w 2099136"/>
              <a:gd name="connsiteY9" fmla="*/ 2003409 h 3248912"/>
              <a:gd name="connsiteX10" fmla="*/ 297612 w 2099136"/>
              <a:gd name="connsiteY10" fmla="*/ 2233158 h 3248912"/>
              <a:gd name="connsiteX11" fmla="*/ 219497 w 2099136"/>
              <a:gd name="connsiteY11" fmla="*/ 2545616 h 3248912"/>
              <a:gd name="connsiteX12" fmla="*/ 168953 w 2099136"/>
              <a:gd name="connsiteY12" fmla="*/ 2871859 h 3248912"/>
              <a:gd name="connsiteX13" fmla="*/ 132193 w 2099136"/>
              <a:gd name="connsiteY13" fmla="*/ 3244052 h 3248912"/>
              <a:gd name="connsiteX14" fmla="*/ 2034512 w 2099136"/>
              <a:gd name="connsiteY14" fmla="*/ 2591566 h 3248912"/>
              <a:gd name="connsiteX15" fmla="*/ 1469331 w 2099136"/>
              <a:gd name="connsiteY15" fmla="*/ 2982139 h 3248912"/>
              <a:gd name="connsiteX0" fmla="*/ 113813 w 2034512"/>
              <a:gd name="connsiteY0" fmla="*/ 0 h 3248912"/>
              <a:gd name="connsiteX1" fmla="*/ 233282 w 2034512"/>
              <a:gd name="connsiteY1" fmla="*/ 252724 h 3248912"/>
              <a:gd name="connsiteX2" fmla="*/ 398701 w 2034512"/>
              <a:gd name="connsiteY2" fmla="*/ 537612 h 3248912"/>
              <a:gd name="connsiteX3" fmla="*/ 513576 w 2034512"/>
              <a:gd name="connsiteY3" fmla="*/ 762766 h 3248912"/>
              <a:gd name="connsiteX4" fmla="*/ 600880 w 2034512"/>
              <a:gd name="connsiteY4" fmla="*/ 1006300 h 3248912"/>
              <a:gd name="connsiteX5" fmla="*/ 614665 w 2034512"/>
              <a:gd name="connsiteY5" fmla="*/ 1222264 h 3248912"/>
              <a:gd name="connsiteX6" fmla="*/ 600880 w 2034512"/>
              <a:gd name="connsiteY6" fmla="*/ 1369303 h 3248912"/>
              <a:gd name="connsiteX7" fmla="*/ 568715 w 2034512"/>
              <a:gd name="connsiteY7" fmla="*/ 1520937 h 3248912"/>
              <a:gd name="connsiteX8" fmla="*/ 481411 w 2034512"/>
              <a:gd name="connsiteY8" fmla="*/ 1732306 h 3248912"/>
              <a:gd name="connsiteX9" fmla="*/ 375727 w 2034512"/>
              <a:gd name="connsiteY9" fmla="*/ 2003409 h 3248912"/>
              <a:gd name="connsiteX10" fmla="*/ 297612 w 2034512"/>
              <a:gd name="connsiteY10" fmla="*/ 2233158 h 3248912"/>
              <a:gd name="connsiteX11" fmla="*/ 219497 w 2034512"/>
              <a:gd name="connsiteY11" fmla="*/ 2545616 h 3248912"/>
              <a:gd name="connsiteX12" fmla="*/ 168953 w 2034512"/>
              <a:gd name="connsiteY12" fmla="*/ 2871859 h 3248912"/>
              <a:gd name="connsiteX13" fmla="*/ 132193 w 2034512"/>
              <a:gd name="connsiteY13" fmla="*/ 3244052 h 3248912"/>
              <a:gd name="connsiteX14" fmla="*/ 2034512 w 2034512"/>
              <a:gd name="connsiteY14" fmla="*/ 2591566 h 3248912"/>
              <a:gd name="connsiteX0" fmla="*/ 113813 w 614882"/>
              <a:gd name="connsiteY0" fmla="*/ 0 h 3248912"/>
              <a:gd name="connsiteX1" fmla="*/ 233282 w 614882"/>
              <a:gd name="connsiteY1" fmla="*/ 252724 h 3248912"/>
              <a:gd name="connsiteX2" fmla="*/ 398701 w 614882"/>
              <a:gd name="connsiteY2" fmla="*/ 537612 h 3248912"/>
              <a:gd name="connsiteX3" fmla="*/ 513576 w 614882"/>
              <a:gd name="connsiteY3" fmla="*/ 762766 h 3248912"/>
              <a:gd name="connsiteX4" fmla="*/ 600880 w 614882"/>
              <a:gd name="connsiteY4" fmla="*/ 1006300 h 3248912"/>
              <a:gd name="connsiteX5" fmla="*/ 614665 w 614882"/>
              <a:gd name="connsiteY5" fmla="*/ 1222264 h 3248912"/>
              <a:gd name="connsiteX6" fmla="*/ 600880 w 614882"/>
              <a:gd name="connsiteY6" fmla="*/ 1369303 h 3248912"/>
              <a:gd name="connsiteX7" fmla="*/ 568715 w 614882"/>
              <a:gd name="connsiteY7" fmla="*/ 1520937 h 3248912"/>
              <a:gd name="connsiteX8" fmla="*/ 481411 w 614882"/>
              <a:gd name="connsiteY8" fmla="*/ 1732306 h 3248912"/>
              <a:gd name="connsiteX9" fmla="*/ 375727 w 614882"/>
              <a:gd name="connsiteY9" fmla="*/ 2003409 h 3248912"/>
              <a:gd name="connsiteX10" fmla="*/ 297612 w 614882"/>
              <a:gd name="connsiteY10" fmla="*/ 2233158 h 3248912"/>
              <a:gd name="connsiteX11" fmla="*/ 219497 w 614882"/>
              <a:gd name="connsiteY11" fmla="*/ 2545616 h 3248912"/>
              <a:gd name="connsiteX12" fmla="*/ 168953 w 614882"/>
              <a:gd name="connsiteY12" fmla="*/ 2871859 h 3248912"/>
              <a:gd name="connsiteX13" fmla="*/ 132193 w 614882"/>
              <a:gd name="connsiteY13" fmla="*/ 3244052 h 3248912"/>
              <a:gd name="connsiteX0" fmla="*/ 0 w 501069"/>
              <a:gd name="connsiteY0" fmla="*/ 0 h 2871859"/>
              <a:gd name="connsiteX1" fmla="*/ 119469 w 501069"/>
              <a:gd name="connsiteY1" fmla="*/ 252724 h 2871859"/>
              <a:gd name="connsiteX2" fmla="*/ 284888 w 501069"/>
              <a:gd name="connsiteY2" fmla="*/ 537612 h 2871859"/>
              <a:gd name="connsiteX3" fmla="*/ 399763 w 501069"/>
              <a:gd name="connsiteY3" fmla="*/ 762766 h 2871859"/>
              <a:gd name="connsiteX4" fmla="*/ 487067 w 501069"/>
              <a:gd name="connsiteY4" fmla="*/ 1006300 h 2871859"/>
              <a:gd name="connsiteX5" fmla="*/ 500852 w 501069"/>
              <a:gd name="connsiteY5" fmla="*/ 1222264 h 2871859"/>
              <a:gd name="connsiteX6" fmla="*/ 487067 w 501069"/>
              <a:gd name="connsiteY6" fmla="*/ 1369303 h 2871859"/>
              <a:gd name="connsiteX7" fmla="*/ 454902 w 501069"/>
              <a:gd name="connsiteY7" fmla="*/ 1520937 h 2871859"/>
              <a:gd name="connsiteX8" fmla="*/ 367598 w 501069"/>
              <a:gd name="connsiteY8" fmla="*/ 1732306 h 2871859"/>
              <a:gd name="connsiteX9" fmla="*/ 261914 w 501069"/>
              <a:gd name="connsiteY9" fmla="*/ 2003409 h 2871859"/>
              <a:gd name="connsiteX10" fmla="*/ 183799 w 501069"/>
              <a:gd name="connsiteY10" fmla="*/ 2233158 h 2871859"/>
              <a:gd name="connsiteX11" fmla="*/ 105684 w 501069"/>
              <a:gd name="connsiteY11" fmla="*/ 2545616 h 2871859"/>
              <a:gd name="connsiteX12" fmla="*/ 55140 w 501069"/>
              <a:gd name="connsiteY12" fmla="*/ 2871859 h 2871859"/>
              <a:gd name="connsiteX0" fmla="*/ 0 w 501069"/>
              <a:gd name="connsiteY0" fmla="*/ 0 h 3489973"/>
              <a:gd name="connsiteX1" fmla="*/ 119469 w 501069"/>
              <a:gd name="connsiteY1" fmla="*/ 252724 h 3489973"/>
              <a:gd name="connsiteX2" fmla="*/ 284888 w 501069"/>
              <a:gd name="connsiteY2" fmla="*/ 537612 h 3489973"/>
              <a:gd name="connsiteX3" fmla="*/ 399763 w 501069"/>
              <a:gd name="connsiteY3" fmla="*/ 762766 h 3489973"/>
              <a:gd name="connsiteX4" fmla="*/ 487067 w 501069"/>
              <a:gd name="connsiteY4" fmla="*/ 1006300 h 3489973"/>
              <a:gd name="connsiteX5" fmla="*/ 500852 w 501069"/>
              <a:gd name="connsiteY5" fmla="*/ 1222264 h 3489973"/>
              <a:gd name="connsiteX6" fmla="*/ 487067 w 501069"/>
              <a:gd name="connsiteY6" fmla="*/ 1369303 h 3489973"/>
              <a:gd name="connsiteX7" fmla="*/ 454902 w 501069"/>
              <a:gd name="connsiteY7" fmla="*/ 1520937 h 3489973"/>
              <a:gd name="connsiteX8" fmla="*/ 367598 w 501069"/>
              <a:gd name="connsiteY8" fmla="*/ 1732306 h 3489973"/>
              <a:gd name="connsiteX9" fmla="*/ 261914 w 501069"/>
              <a:gd name="connsiteY9" fmla="*/ 2003409 h 3489973"/>
              <a:gd name="connsiteX10" fmla="*/ 183799 w 501069"/>
              <a:gd name="connsiteY10" fmla="*/ 2233158 h 3489973"/>
              <a:gd name="connsiteX11" fmla="*/ 105684 w 501069"/>
              <a:gd name="connsiteY11" fmla="*/ 2545616 h 3489973"/>
              <a:gd name="connsiteX12" fmla="*/ 19382 w 501069"/>
              <a:gd name="connsiteY12" fmla="*/ 3489973 h 3489973"/>
              <a:gd name="connsiteX0" fmla="*/ 0 w 501069"/>
              <a:gd name="connsiteY0" fmla="*/ 0 h 3489973"/>
              <a:gd name="connsiteX1" fmla="*/ 119469 w 501069"/>
              <a:gd name="connsiteY1" fmla="*/ 252724 h 3489973"/>
              <a:gd name="connsiteX2" fmla="*/ 284888 w 501069"/>
              <a:gd name="connsiteY2" fmla="*/ 537612 h 3489973"/>
              <a:gd name="connsiteX3" fmla="*/ 399763 w 501069"/>
              <a:gd name="connsiteY3" fmla="*/ 762766 h 3489973"/>
              <a:gd name="connsiteX4" fmla="*/ 487067 w 501069"/>
              <a:gd name="connsiteY4" fmla="*/ 1006300 h 3489973"/>
              <a:gd name="connsiteX5" fmla="*/ 500852 w 501069"/>
              <a:gd name="connsiteY5" fmla="*/ 1222264 h 3489973"/>
              <a:gd name="connsiteX6" fmla="*/ 487067 w 501069"/>
              <a:gd name="connsiteY6" fmla="*/ 1369303 h 3489973"/>
              <a:gd name="connsiteX7" fmla="*/ 454902 w 501069"/>
              <a:gd name="connsiteY7" fmla="*/ 1520937 h 3489973"/>
              <a:gd name="connsiteX8" fmla="*/ 367598 w 501069"/>
              <a:gd name="connsiteY8" fmla="*/ 1732306 h 3489973"/>
              <a:gd name="connsiteX9" fmla="*/ 261914 w 501069"/>
              <a:gd name="connsiteY9" fmla="*/ 2003409 h 3489973"/>
              <a:gd name="connsiteX10" fmla="*/ 183799 w 501069"/>
              <a:gd name="connsiteY10" fmla="*/ 2233158 h 3489973"/>
              <a:gd name="connsiteX11" fmla="*/ 105684 w 501069"/>
              <a:gd name="connsiteY11" fmla="*/ 2545616 h 3489973"/>
              <a:gd name="connsiteX12" fmla="*/ 57219 w 501069"/>
              <a:gd name="connsiteY12" fmla="*/ 2984604 h 3489973"/>
              <a:gd name="connsiteX13" fmla="*/ 19382 w 501069"/>
              <a:gd name="connsiteY13" fmla="*/ 3489973 h 3489973"/>
              <a:gd name="connsiteX0" fmla="*/ 0 w 501069"/>
              <a:gd name="connsiteY0" fmla="*/ 0 h 3489973"/>
              <a:gd name="connsiteX1" fmla="*/ 119469 w 501069"/>
              <a:gd name="connsiteY1" fmla="*/ 252724 h 3489973"/>
              <a:gd name="connsiteX2" fmla="*/ 284888 w 501069"/>
              <a:gd name="connsiteY2" fmla="*/ 537612 h 3489973"/>
              <a:gd name="connsiteX3" fmla="*/ 399763 w 501069"/>
              <a:gd name="connsiteY3" fmla="*/ 762766 h 3489973"/>
              <a:gd name="connsiteX4" fmla="*/ 487067 w 501069"/>
              <a:gd name="connsiteY4" fmla="*/ 1006300 h 3489973"/>
              <a:gd name="connsiteX5" fmla="*/ 500852 w 501069"/>
              <a:gd name="connsiteY5" fmla="*/ 1222264 h 3489973"/>
              <a:gd name="connsiteX6" fmla="*/ 487067 w 501069"/>
              <a:gd name="connsiteY6" fmla="*/ 1369303 h 3489973"/>
              <a:gd name="connsiteX7" fmla="*/ 454902 w 501069"/>
              <a:gd name="connsiteY7" fmla="*/ 1520937 h 3489973"/>
              <a:gd name="connsiteX8" fmla="*/ 367598 w 501069"/>
              <a:gd name="connsiteY8" fmla="*/ 1732306 h 3489973"/>
              <a:gd name="connsiteX9" fmla="*/ 261914 w 501069"/>
              <a:gd name="connsiteY9" fmla="*/ 2003409 h 3489973"/>
              <a:gd name="connsiteX10" fmla="*/ 183799 w 501069"/>
              <a:gd name="connsiteY10" fmla="*/ 2233158 h 3489973"/>
              <a:gd name="connsiteX11" fmla="*/ 105684 w 501069"/>
              <a:gd name="connsiteY11" fmla="*/ 2545616 h 3489973"/>
              <a:gd name="connsiteX12" fmla="*/ 36785 w 501069"/>
              <a:gd name="connsiteY12" fmla="*/ 2989712 h 3489973"/>
              <a:gd name="connsiteX13" fmla="*/ 19382 w 501069"/>
              <a:gd name="connsiteY13" fmla="*/ 3489973 h 348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069" h="3489973">
                <a:moveTo>
                  <a:pt x="0" y="0"/>
                </a:moveTo>
                <a:cubicBezTo>
                  <a:pt x="35994" y="81561"/>
                  <a:pt x="71988" y="163122"/>
                  <a:pt x="119469" y="252724"/>
                </a:cubicBezTo>
                <a:cubicBezTo>
                  <a:pt x="166950" y="342326"/>
                  <a:pt x="238172" y="452605"/>
                  <a:pt x="284888" y="537612"/>
                </a:cubicBezTo>
                <a:cubicBezTo>
                  <a:pt x="331604" y="622619"/>
                  <a:pt x="366067" y="684651"/>
                  <a:pt x="399763" y="762766"/>
                </a:cubicBezTo>
                <a:cubicBezTo>
                  <a:pt x="433459" y="840881"/>
                  <a:pt x="470219" y="929717"/>
                  <a:pt x="487067" y="1006300"/>
                </a:cubicBezTo>
                <a:cubicBezTo>
                  <a:pt x="503915" y="1082883"/>
                  <a:pt x="500852" y="1161764"/>
                  <a:pt x="500852" y="1222264"/>
                </a:cubicBezTo>
                <a:cubicBezTo>
                  <a:pt x="500852" y="1282764"/>
                  <a:pt x="494725" y="1319524"/>
                  <a:pt x="487067" y="1369303"/>
                </a:cubicBezTo>
                <a:cubicBezTo>
                  <a:pt x="479409" y="1419082"/>
                  <a:pt x="474813" y="1460437"/>
                  <a:pt x="454902" y="1520937"/>
                </a:cubicBezTo>
                <a:cubicBezTo>
                  <a:pt x="434991" y="1581437"/>
                  <a:pt x="399763" y="1651894"/>
                  <a:pt x="367598" y="1732306"/>
                </a:cubicBezTo>
                <a:cubicBezTo>
                  <a:pt x="335433" y="1812718"/>
                  <a:pt x="292547" y="1919934"/>
                  <a:pt x="261914" y="2003409"/>
                </a:cubicBezTo>
                <a:cubicBezTo>
                  <a:pt x="231281" y="2086884"/>
                  <a:pt x="209837" y="2142790"/>
                  <a:pt x="183799" y="2233158"/>
                </a:cubicBezTo>
                <a:cubicBezTo>
                  <a:pt x="157761" y="2323526"/>
                  <a:pt x="130186" y="2419524"/>
                  <a:pt x="105684" y="2545616"/>
                </a:cubicBezTo>
                <a:cubicBezTo>
                  <a:pt x="81182" y="2671708"/>
                  <a:pt x="51169" y="2832319"/>
                  <a:pt x="36785" y="2989712"/>
                </a:cubicBezTo>
                <a:cubicBezTo>
                  <a:pt x="22401" y="3147105"/>
                  <a:pt x="25688" y="3405745"/>
                  <a:pt x="19382" y="3489973"/>
                </a:cubicBezTo>
              </a:path>
            </a:pathLst>
          </a:custGeom>
          <a:noFill/>
          <a:ln w="25400">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Freeform 47">
            <a:extLst>
              <a:ext uri="{FF2B5EF4-FFF2-40B4-BE49-F238E27FC236}">
                <a16:creationId xmlns:a16="http://schemas.microsoft.com/office/drawing/2014/main" id="{D37088DA-6E07-C34E-A872-8352B69793A0}"/>
              </a:ext>
            </a:extLst>
          </p:cNvPr>
          <p:cNvSpPr/>
          <p:nvPr/>
        </p:nvSpPr>
        <p:spPr>
          <a:xfrm>
            <a:off x="7084862" y="1776826"/>
            <a:ext cx="1483944" cy="3269673"/>
          </a:xfrm>
          <a:custGeom>
            <a:avLst/>
            <a:gdLst>
              <a:gd name="connsiteX0" fmla="*/ 144088 w 1491896"/>
              <a:gd name="connsiteY0" fmla="*/ 0 h 3269673"/>
              <a:gd name="connsiteX1" fmla="*/ 121920 w 1491896"/>
              <a:gd name="connsiteY1" fmla="*/ 55419 h 3269673"/>
              <a:gd name="connsiteX2" fmla="*/ 121920 w 1491896"/>
              <a:gd name="connsiteY2" fmla="*/ 105295 h 3269673"/>
              <a:gd name="connsiteX3" fmla="*/ 133004 w 1491896"/>
              <a:gd name="connsiteY3" fmla="*/ 155171 h 3269673"/>
              <a:gd name="connsiteX4" fmla="*/ 177338 w 1491896"/>
              <a:gd name="connsiteY4" fmla="*/ 205048 h 3269673"/>
              <a:gd name="connsiteX5" fmla="*/ 260466 w 1491896"/>
              <a:gd name="connsiteY5" fmla="*/ 266008 h 3269673"/>
              <a:gd name="connsiteX6" fmla="*/ 365760 w 1491896"/>
              <a:gd name="connsiteY6" fmla="*/ 315884 h 3269673"/>
              <a:gd name="connsiteX7" fmla="*/ 448888 w 1491896"/>
              <a:gd name="connsiteY7" fmla="*/ 34913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20931 w 1491896"/>
              <a:gd name="connsiteY12" fmla="*/ 520931 h 3269673"/>
              <a:gd name="connsiteX13" fmla="*/ 465513 w 1491896"/>
              <a:gd name="connsiteY13" fmla="*/ 570808 h 3269673"/>
              <a:gd name="connsiteX14" fmla="*/ 382386 w 1491896"/>
              <a:gd name="connsiteY14" fmla="*/ 604059 h 3269673"/>
              <a:gd name="connsiteX15" fmla="*/ 304800 w 1491896"/>
              <a:gd name="connsiteY15" fmla="*/ 637310 h 3269673"/>
              <a:gd name="connsiteX16" fmla="*/ 227215 w 1491896"/>
              <a:gd name="connsiteY16" fmla="*/ 659477 h 3269673"/>
              <a:gd name="connsiteX17" fmla="*/ 160713 w 1491896"/>
              <a:gd name="connsiteY17" fmla="*/ 698270 h 3269673"/>
              <a:gd name="connsiteX18" fmla="*/ 105295 w 1491896"/>
              <a:gd name="connsiteY18" fmla="*/ 753688 h 3269673"/>
              <a:gd name="connsiteX19" fmla="*/ 94211 w 1491896"/>
              <a:gd name="connsiteY19" fmla="*/ 786939 h 3269673"/>
              <a:gd name="connsiteX20" fmla="*/ 105295 w 1491896"/>
              <a:gd name="connsiteY20" fmla="*/ 825731 h 3269673"/>
              <a:gd name="connsiteX21" fmla="*/ 127462 w 1491896"/>
              <a:gd name="connsiteY21" fmla="*/ 864524 h 3269673"/>
              <a:gd name="connsiteX22" fmla="*/ 232757 w 1491896"/>
              <a:gd name="connsiteY22" fmla="*/ 897775 h 3269673"/>
              <a:gd name="connsiteX23" fmla="*/ 493222 w 1491896"/>
              <a:gd name="connsiteY23" fmla="*/ 93656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33004 w 1491896"/>
              <a:gd name="connsiteY3" fmla="*/ 155171 h 3269673"/>
              <a:gd name="connsiteX4" fmla="*/ 177338 w 1491896"/>
              <a:gd name="connsiteY4" fmla="*/ 205048 h 3269673"/>
              <a:gd name="connsiteX5" fmla="*/ 269991 w 1491896"/>
              <a:gd name="connsiteY5" fmla="*/ 262833 h 3269673"/>
              <a:gd name="connsiteX6" fmla="*/ 365760 w 1491896"/>
              <a:gd name="connsiteY6" fmla="*/ 315884 h 3269673"/>
              <a:gd name="connsiteX7" fmla="*/ 448888 w 1491896"/>
              <a:gd name="connsiteY7" fmla="*/ 34913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20931 w 1491896"/>
              <a:gd name="connsiteY12" fmla="*/ 520931 h 3269673"/>
              <a:gd name="connsiteX13" fmla="*/ 465513 w 1491896"/>
              <a:gd name="connsiteY13" fmla="*/ 570808 h 3269673"/>
              <a:gd name="connsiteX14" fmla="*/ 382386 w 1491896"/>
              <a:gd name="connsiteY14" fmla="*/ 604059 h 3269673"/>
              <a:gd name="connsiteX15" fmla="*/ 304800 w 1491896"/>
              <a:gd name="connsiteY15" fmla="*/ 637310 h 3269673"/>
              <a:gd name="connsiteX16" fmla="*/ 227215 w 1491896"/>
              <a:gd name="connsiteY16" fmla="*/ 659477 h 3269673"/>
              <a:gd name="connsiteX17" fmla="*/ 160713 w 1491896"/>
              <a:gd name="connsiteY17" fmla="*/ 698270 h 3269673"/>
              <a:gd name="connsiteX18" fmla="*/ 105295 w 1491896"/>
              <a:gd name="connsiteY18" fmla="*/ 753688 h 3269673"/>
              <a:gd name="connsiteX19" fmla="*/ 94211 w 1491896"/>
              <a:gd name="connsiteY19" fmla="*/ 786939 h 3269673"/>
              <a:gd name="connsiteX20" fmla="*/ 105295 w 1491896"/>
              <a:gd name="connsiteY20" fmla="*/ 825731 h 3269673"/>
              <a:gd name="connsiteX21" fmla="*/ 127462 w 1491896"/>
              <a:gd name="connsiteY21" fmla="*/ 864524 h 3269673"/>
              <a:gd name="connsiteX22" fmla="*/ 232757 w 1491896"/>
              <a:gd name="connsiteY22" fmla="*/ 897775 h 3269673"/>
              <a:gd name="connsiteX23" fmla="*/ 493222 w 1491896"/>
              <a:gd name="connsiteY23" fmla="*/ 93656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33004 w 1491896"/>
              <a:gd name="connsiteY3" fmla="*/ 155171 h 3269673"/>
              <a:gd name="connsiteX4" fmla="*/ 186863 w 1491896"/>
              <a:gd name="connsiteY4" fmla="*/ 205048 h 3269673"/>
              <a:gd name="connsiteX5" fmla="*/ 269991 w 1491896"/>
              <a:gd name="connsiteY5" fmla="*/ 262833 h 3269673"/>
              <a:gd name="connsiteX6" fmla="*/ 365760 w 1491896"/>
              <a:gd name="connsiteY6" fmla="*/ 315884 h 3269673"/>
              <a:gd name="connsiteX7" fmla="*/ 448888 w 1491896"/>
              <a:gd name="connsiteY7" fmla="*/ 34913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20931 w 1491896"/>
              <a:gd name="connsiteY12" fmla="*/ 520931 h 3269673"/>
              <a:gd name="connsiteX13" fmla="*/ 465513 w 1491896"/>
              <a:gd name="connsiteY13" fmla="*/ 570808 h 3269673"/>
              <a:gd name="connsiteX14" fmla="*/ 382386 w 1491896"/>
              <a:gd name="connsiteY14" fmla="*/ 604059 h 3269673"/>
              <a:gd name="connsiteX15" fmla="*/ 304800 w 1491896"/>
              <a:gd name="connsiteY15" fmla="*/ 637310 h 3269673"/>
              <a:gd name="connsiteX16" fmla="*/ 227215 w 1491896"/>
              <a:gd name="connsiteY16" fmla="*/ 659477 h 3269673"/>
              <a:gd name="connsiteX17" fmla="*/ 160713 w 1491896"/>
              <a:gd name="connsiteY17" fmla="*/ 698270 h 3269673"/>
              <a:gd name="connsiteX18" fmla="*/ 105295 w 1491896"/>
              <a:gd name="connsiteY18" fmla="*/ 753688 h 3269673"/>
              <a:gd name="connsiteX19" fmla="*/ 94211 w 1491896"/>
              <a:gd name="connsiteY19" fmla="*/ 786939 h 3269673"/>
              <a:gd name="connsiteX20" fmla="*/ 105295 w 1491896"/>
              <a:gd name="connsiteY20" fmla="*/ 825731 h 3269673"/>
              <a:gd name="connsiteX21" fmla="*/ 127462 w 1491896"/>
              <a:gd name="connsiteY21" fmla="*/ 864524 h 3269673"/>
              <a:gd name="connsiteX22" fmla="*/ 232757 w 1491896"/>
              <a:gd name="connsiteY22" fmla="*/ 897775 h 3269673"/>
              <a:gd name="connsiteX23" fmla="*/ 493222 w 1491896"/>
              <a:gd name="connsiteY23" fmla="*/ 93656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65760 w 1491896"/>
              <a:gd name="connsiteY6" fmla="*/ 315884 h 3269673"/>
              <a:gd name="connsiteX7" fmla="*/ 448888 w 1491896"/>
              <a:gd name="connsiteY7" fmla="*/ 34913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20931 w 1491896"/>
              <a:gd name="connsiteY12" fmla="*/ 520931 h 3269673"/>
              <a:gd name="connsiteX13" fmla="*/ 465513 w 1491896"/>
              <a:gd name="connsiteY13" fmla="*/ 570808 h 3269673"/>
              <a:gd name="connsiteX14" fmla="*/ 382386 w 1491896"/>
              <a:gd name="connsiteY14" fmla="*/ 604059 h 3269673"/>
              <a:gd name="connsiteX15" fmla="*/ 304800 w 1491896"/>
              <a:gd name="connsiteY15" fmla="*/ 637310 h 3269673"/>
              <a:gd name="connsiteX16" fmla="*/ 227215 w 1491896"/>
              <a:gd name="connsiteY16" fmla="*/ 659477 h 3269673"/>
              <a:gd name="connsiteX17" fmla="*/ 160713 w 1491896"/>
              <a:gd name="connsiteY17" fmla="*/ 698270 h 3269673"/>
              <a:gd name="connsiteX18" fmla="*/ 105295 w 1491896"/>
              <a:gd name="connsiteY18" fmla="*/ 753688 h 3269673"/>
              <a:gd name="connsiteX19" fmla="*/ 94211 w 1491896"/>
              <a:gd name="connsiteY19" fmla="*/ 786939 h 3269673"/>
              <a:gd name="connsiteX20" fmla="*/ 105295 w 1491896"/>
              <a:gd name="connsiteY20" fmla="*/ 825731 h 3269673"/>
              <a:gd name="connsiteX21" fmla="*/ 127462 w 1491896"/>
              <a:gd name="connsiteY21" fmla="*/ 864524 h 3269673"/>
              <a:gd name="connsiteX22" fmla="*/ 232757 w 1491896"/>
              <a:gd name="connsiteY22" fmla="*/ 897775 h 3269673"/>
              <a:gd name="connsiteX23" fmla="*/ 493222 w 1491896"/>
              <a:gd name="connsiteY23" fmla="*/ 93656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48888 w 1491896"/>
              <a:gd name="connsiteY7" fmla="*/ 34913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20931 w 1491896"/>
              <a:gd name="connsiteY12" fmla="*/ 520931 h 3269673"/>
              <a:gd name="connsiteX13" fmla="*/ 465513 w 1491896"/>
              <a:gd name="connsiteY13" fmla="*/ 570808 h 3269673"/>
              <a:gd name="connsiteX14" fmla="*/ 382386 w 1491896"/>
              <a:gd name="connsiteY14" fmla="*/ 604059 h 3269673"/>
              <a:gd name="connsiteX15" fmla="*/ 304800 w 1491896"/>
              <a:gd name="connsiteY15" fmla="*/ 637310 h 3269673"/>
              <a:gd name="connsiteX16" fmla="*/ 227215 w 1491896"/>
              <a:gd name="connsiteY16" fmla="*/ 659477 h 3269673"/>
              <a:gd name="connsiteX17" fmla="*/ 160713 w 1491896"/>
              <a:gd name="connsiteY17" fmla="*/ 698270 h 3269673"/>
              <a:gd name="connsiteX18" fmla="*/ 105295 w 1491896"/>
              <a:gd name="connsiteY18" fmla="*/ 753688 h 3269673"/>
              <a:gd name="connsiteX19" fmla="*/ 94211 w 1491896"/>
              <a:gd name="connsiteY19" fmla="*/ 786939 h 3269673"/>
              <a:gd name="connsiteX20" fmla="*/ 105295 w 1491896"/>
              <a:gd name="connsiteY20" fmla="*/ 825731 h 3269673"/>
              <a:gd name="connsiteX21" fmla="*/ 127462 w 1491896"/>
              <a:gd name="connsiteY21" fmla="*/ 864524 h 3269673"/>
              <a:gd name="connsiteX22" fmla="*/ 232757 w 1491896"/>
              <a:gd name="connsiteY22" fmla="*/ 897775 h 3269673"/>
              <a:gd name="connsiteX23" fmla="*/ 493222 w 1491896"/>
              <a:gd name="connsiteY23" fmla="*/ 93656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20931 w 1491896"/>
              <a:gd name="connsiteY12" fmla="*/ 520931 h 3269673"/>
              <a:gd name="connsiteX13" fmla="*/ 465513 w 1491896"/>
              <a:gd name="connsiteY13" fmla="*/ 570808 h 3269673"/>
              <a:gd name="connsiteX14" fmla="*/ 382386 w 1491896"/>
              <a:gd name="connsiteY14" fmla="*/ 604059 h 3269673"/>
              <a:gd name="connsiteX15" fmla="*/ 304800 w 1491896"/>
              <a:gd name="connsiteY15" fmla="*/ 637310 h 3269673"/>
              <a:gd name="connsiteX16" fmla="*/ 227215 w 1491896"/>
              <a:gd name="connsiteY16" fmla="*/ 659477 h 3269673"/>
              <a:gd name="connsiteX17" fmla="*/ 160713 w 1491896"/>
              <a:gd name="connsiteY17" fmla="*/ 698270 h 3269673"/>
              <a:gd name="connsiteX18" fmla="*/ 105295 w 1491896"/>
              <a:gd name="connsiteY18" fmla="*/ 753688 h 3269673"/>
              <a:gd name="connsiteX19" fmla="*/ 94211 w 1491896"/>
              <a:gd name="connsiteY19" fmla="*/ 786939 h 3269673"/>
              <a:gd name="connsiteX20" fmla="*/ 105295 w 1491896"/>
              <a:gd name="connsiteY20" fmla="*/ 825731 h 3269673"/>
              <a:gd name="connsiteX21" fmla="*/ 127462 w 1491896"/>
              <a:gd name="connsiteY21" fmla="*/ 864524 h 3269673"/>
              <a:gd name="connsiteX22" fmla="*/ 232757 w 1491896"/>
              <a:gd name="connsiteY22" fmla="*/ 897775 h 3269673"/>
              <a:gd name="connsiteX23" fmla="*/ 493222 w 1491896"/>
              <a:gd name="connsiteY23" fmla="*/ 93656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20931 w 1491896"/>
              <a:gd name="connsiteY12" fmla="*/ 520931 h 3269673"/>
              <a:gd name="connsiteX13" fmla="*/ 452813 w 1491896"/>
              <a:gd name="connsiteY13" fmla="*/ 561283 h 3269673"/>
              <a:gd name="connsiteX14" fmla="*/ 382386 w 1491896"/>
              <a:gd name="connsiteY14" fmla="*/ 604059 h 3269673"/>
              <a:gd name="connsiteX15" fmla="*/ 304800 w 1491896"/>
              <a:gd name="connsiteY15" fmla="*/ 637310 h 3269673"/>
              <a:gd name="connsiteX16" fmla="*/ 227215 w 1491896"/>
              <a:gd name="connsiteY16" fmla="*/ 659477 h 3269673"/>
              <a:gd name="connsiteX17" fmla="*/ 160713 w 1491896"/>
              <a:gd name="connsiteY17" fmla="*/ 698270 h 3269673"/>
              <a:gd name="connsiteX18" fmla="*/ 105295 w 1491896"/>
              <a:gd name="connsiteY18" fmla="*/ 753688 h 3269673"/>
              <a:gd name="connsiteX19" fmla="*/ 94211 w 1491896"/>
              <a:gd name="connsiteY19" fmla="*/ 786939 h 3269673"/>
              <a:gd name="connsiteX20" fmla="*/ 105295 w 1491896"/>
              <a:gd name="connsiteY20" fmla="*/ 825731 h 3269673"/>
              <a:gd name="connsiteX21" fmla="*/ 127462 w 1491896"/>
              <a:gd name="connsiteY21" fmla="*/ 864524 h 3269673"/>
              <a:gd name="connsiteX22" fmla="*/ 232757 w 1491896"/>
              <a:gd name="connsiteY22" fmla="*/ 897775 h 3269673"/>
              <a:gd name="connsiteX23" fmla="*/ 493222 w 1491896"/>
              <a:gd name="connsiteY23" fmla="*/ 93656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604059 h 3269673"/>
              <a:gd name="connsiteX15" fmla="*/ 304800 w 1491896"/>
              <a:gd name="connsiteY15" fmla="*/ 637310 h 3269673"/>
              <a:gd name="connsiteX16" fmla="*/ 227215 w 1491896"/>
              <a:gd name="connsiteY16" fmla="*/ 659477 h 3269673"/>
              <a:gd name="connsiteX17" fmla="*/ 160713 w 1491896"/>
              <a:gd name="connsiteY17" fmla="*/ 698270 h 3269673"/>
              <a:gd name="connsiteX18" fmla="*/ 105295 w 1491896"/>
              <a:gd name="connsiteY18" fmla="*/ 753688 h 3269673"/>
              <a:gd name="connsiteX19" fmla="*/ 94211 w 1491896"/>
              <a:gd name="connsiteY19" fmla="*/ 786939 h 3269673"/>
              <a:gd name="connsiteX20" fmla="*/ 105295 w 1491896"/>
              <a:gd name="connsiteY20" fmla="*/ 825731 h 3269673"/>
              <a:gd name="connsiteX21" fmla="*/ 127462 w 1491896"/>
              <a:gd name="connsiteY21" fmla="*/ 864524 h 3269673"/>
              <a:gd name="connsiteX22" fmla="*/ 232757 w 1491896"/>
              <a:gd name="connsiteY22" fmla="*/ 897775 h 3269673"/>
              <a:gd name="connsiteX23" fmla="*/ 493222 w 1491896"/>
              <a:gd name="connsiteY23" fmla="*/ 93656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604059 h 3269673"/>
              <a:gd name="connsiteX15" fmla="*/ 301625 w 1491896"/>
              <a:gd name="connsiteY15" fmla="*/ 627785 h 3269673"/>
              <a:gd name="connsiteX16" fmla="*/ 227215 w 1491896"/>
              <a:gd name="connsiteY16" fmla="*/ 659477 h 3269673"/>
              <a:gd name="connsiteX17" fmla="*/ 160713 w 1491896"/>
              <a:gd name="connsiteY17" fmla="*/ 698270 h 3269673"/>
              <a:gd name="connsiteX18" fmla="*/ 105295 w 1491896"/>
              <a:gd name="connsiteY18" fmla="*/ 753688 h 3269673"/>
              <a:gd name="connsiteX19" fmla="*/ 94211 w 1491896"/>
              <a:gd name="connsiteY19" fmla="*/ 786939 h 3269673"/>
              <a:gd name="connsiteX20" fmla="*/ 105295 w 1491896"/>
              <a:gd name="connsiteY20" fmla="*/ 825731 h 3269673"/>
              <a:gd name="connsiteX21" fmla="*/ 127462 w 1491896"/>
              <a:gd name="connsiteY21" fmla="*/ 864524 h 3269673"/>
              <a:gd name="connsiteX22" fmla="*/ 232757 w 1491896"/>
              <a:gd name="connsiteY22" fmla="*/ 897775 h 3269673"/>
              <a:gd name="connsiteX23" fmla="*/ 493222 w 1491896"/>
              <a:gd name="connsiteY23" fmla="*/ 93656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01625 w 1491896"/>
              <a:gd name="connsiteY15" fmla="*/ 627785 h 3269673"/>
              <a:gd name="connsiteX16" fmla="*/ 227215 w 1491896"/>
              <a:gd name="connsiteY16" fmla="*/ 659477 h 3269673"/>
              <a:gd name="connsiteX17" fmla="*/ 160713 w 1491896"/>
              <a:gd name="connsiteY17" fmla="*/ 698270 h 3269673"/>
              <a:gd name="connsiteX18" fmla="*/ 105295 w 1491896"/>
              <a:gd name="connsiteY18" fmla="*/ 753688 h 3269673"/>
              <a:gd name="connsiteX19" fmla="*/ 94211 w 1491896"/>
              <a:gd name="connsiteY19" fmla="*/ 786939 h 3269673"/>
              <a:gd name="connsiteX20" fmla="*/ 105295 w 1491896"/>
              <a:gd name="connsiteY20" fmla="*/ 825731 h 3269673"/>
              <a:gd name="connsiteX21" fmla="*/ 127462 w 1491896"/>
              <a:gd name="connsiteY21" fmla="*/ 864524 h 3269673"/>
              <a:gd name="connsiteX22" fmla="*/ 232757 w 1491896"/>
              <a:gd name="connsiteY22" fmla="*/ 897775 h 3269673"/>
              <a:gd name="connsiteX23" fmla="*/ 493222 w 1491896"/>
              <a:gd name="connsiteY23" fmla="*/ 93656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60713 w 1491896"/>
              <a:gd name="connsiteY17" fmla="*/ 698270 h 3269673"/>
              <a:gd name="connsiteX18" fmla="*/ 105295 w 1491896"/>
              <a:gd name="connsiteY18" fmla="*/ 753688 h 3269673"/>
              <a:gd name="connsiteX19" fmla="*/ 94211 w 1491896"/>
              <a:gd name="connsiteY19" fmla="*/ 786939 h 3269673"/>
              <a:gd name="connsiteX20" fmla="*/ 105295 w 1491896"/>
              <a:gd name="connsiteY20" fmla="*/ 825731 h 3269673"/>
              <a:gd name="connsiteX21" fmla="*/ 127462 w 1491896"/>
              <a:gd name="connsiteY21" fmla="*/ 864524 h 3269673"/>
              <a:gd name="connsiteX22" fmla="*/ 232757 w 1491896"/>
              <a:gd name="connsiteY22" fmla="*/ 897775 h 3269673"/>
              <a:gd name="connsiteX23" fmla="*/ 493222 w 1491896"/>
              <a:gd name="connsiteY23" fmla="*/ 93656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5295 w 1491896"/>
              <a:gd name="connsiteY18" fmla="*/ 753688 h 3269673"/>
              <a:gd name="connsiteX19" fmla="*/ 94211 w 1491896"/>
              <a:gd name="connsiteY19" fmla="*/ 786939 h 3269673"/>
              <a:gd name="connsiteX20" fmla="*/ 105295 w 1491896"/>
              <a:gd name="connsiteY20" fmla="*/ 825731 h 3269673"/>
              <a:gd name="connsiteX21" fmla="*/ 127462 w 1491896"/>
              <a:gd name="connsiteY21" fmla="*/ 864524 h 3269673"/>
              <a:gd name="connsiteX22" fmla="*/ 232757 w 1491896"/>
              <a:gd name="connsiteY22" fmla="*/ 897775 h 3269673"/>
              <a:gd name="connsiteX23" fmla="*/ 493222 w 1491896"/>
              <a:gd name="connsiteY23" fmla="*/ 93656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5295 w 1491896"/>
              <a:gd name="connsiteY18" fmla="*/ 753688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32757 w 1491896"/>
              <a:gd name="connsiteY22" fmla="*/ 897775 h 3269673"/>
              <a:gd name="connsiteX23" fmla="*/ 493222 w 1491896"/>
              <a:gd name="connsiteY23" fmla="*/ 93656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5295 w 1491896"/>
              <a:gd name="connsiteY18" fmla="*/ 753688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493222 w 1491896"/>
              <a:gd name="connsiteY23" fmla="*/ 93656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493222 w 1491896"/>
              <a:gd name="connsiteY23" fmla="*/ 93656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502747 w 1491896"/>
              <a:gd name="connsiteY23" fmla="*/ 930218 h 3269673"/>
              <a:gd name="connsiteX24" fmla="*/ 720437 w 1491896"/>
              <a:gd name="connsiteY24" fmla="*/ 969819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502747 w 1491896"/>
              <a:gd name="connsiteY23" fmla="*/ 930218 h 3269673"/>
              <a:gd name="connsiteX24" fmla="*/ 729962 w 1491896"/>
              <a:gd name="connsiteY24" fmla="*/ 960294 h 3269673"/>
              <a:gd name="connsiteX25" fmla="*/ 931026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502747 w 1491896"/>
              <a:gd name="connsiteY23" fmla="*/ 930218 h 3269673"/>
              <a:gd name="connsiteX24" fmla="*/ 729962 w 1491896"/>
              <a:gd name="connsiteY24" fmla="*/ 960294 h 3269673"/>
              <a:gd name="connsiteX25" fmla="*/ 943726 w 1491896"/>
              <a:gd name="connsiteY25" fmla="*/ 1011786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502747 w 1491896"/>
              <a:gd name="connsiteY23" fmla="*/ 930218 h 3269673"/>
              <a:gd name="connsiteX24" fmla="*/ 729962 w 1491896"/>
              <a:gd name="connsiteY24" fmla="*/ 960294 h 3269673"/>
              <a:gd name="connsiteX25" fmla="*/ 959601 w 1491896"/>
              <a:gd name="connsiteY25" fmla="*/ 1008611 h 3269673"/>
              <a:gd name="connsiteX26" fmla="*/ 1030778 w 1491896"/>
              <a:gd name="connsiteY26" fmla="*/ 1041862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502747 w 1491896"/>
              <a:gd name="connsiteY23" fmla="*/ 930218 h 3269673"/>
              <a:gd name="connsiteX24" fmla="*/ 729962 w 1491896"/>
              <a:gd name="connsiteY24" fmla="*/ 960294 h 3269673"/>
              <a:gd name="connsiteX25" fmla="*/ 959601 w 1491896"/>
              <a:gd name="connsiteY25" fmla="*/ 1008611 h 3269673"/>
              <a:gd name="connsiteX26" fmla="*/ 1043478 w 1491896"/>
              <a:gd name="connsiteY26" fmla="*/ 1038687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52946 w 1491896"/>
              <a:gd name="connsiteY31" fmla="*/ 1169324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502747 w 1491896"/>
              <a:gd name="connsiteY23" fmla="*/ 930218 h 3269673"/>
              <a:gd name="connsiteX24" fmla="*/ 729962 w 1491896"/>
              <a:gd name="connsiteY24" fmla="*/ 960294 h 3269673"/>
              <a:gd name="connsiteX25" fmla="*/ 959601 w 1491896"/>
              <a:gd name="connsiteY25" fmla="*/ 1008611 h 3269673"/>
              <a:gd name="connsiteX26" fmla="*/ 1043478 w 1491896"/>
              <a:gd name="connsiteY26" fmla="*/ 1038687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91738 w 1491896"/>
              <a:gd name="connsiteY30" fmla="*/ 1136073 h 3269673"/>
              <a:gd name="connsiteX31" fmla="*/ 1033896 w 1491896"/>
              <a:gd name="connsiteY31" fmla="*/ 1159799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502747 w 1491896"/>
              <a:gd name="connsiteY23" fmla="*/ 930218 h 3269673"/>
              <a:gd name="connsiteX24" fmla="*/ 729962 w 1491896"/>
              <a:gd name="connsiteY24" fmla="*/ 960294 h 3269673"/>
              <a:gd name="connsiteX25" fmla="*/ 959601 w 1491896"/>
              <a:gd name="connsiteY25" fmla="*/ 1008611 h 3269673"/>
              <a:gd name="connsiteX26" fmla="*/ 1043478 w 1491896"/>
              <a:gd name="connsiteY26" fmla="*/ 1038687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79038 w 1491896"/>
              <a:gd name="connsiteY30" fmla="*/ 1136073 h 3269673"/>
              <a:gd name="connsiteX31" fmla="*/ 1033896 w 1491896"/>
              <a:gd name="connsiteY31" fmla="*/ 1159799 h 3269673"/>
              <a:gd name="connsiteX32" fmla="*/ 931026 w 1491896"/>
              <a:gd name="connsiteY32" fmla="*/ 120811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502747 w 1491896"/>
              <a:gd name="connsiteY23" fmla="*/ 930218 h 3269673"/>
              <a:gd name="connsiteX24" fmla="*/ 729962 w 1491896"/>
              <a:gd name="connsiteY24" fmla="*/ 960294 h 3269673"/>
              <a:gd name="connsiteX25" fmla="*/ 959601 w 1491896"/>
              <a:gd name="connsiteY25" fmla="*/ 1008611 h 3269673"/>
              <a:gd name="connsiteX26" fmla="*/ 1043478 w 1491896"/>
              <a:gd name="connsiteY26" fmla="*/ 1038687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79038 w 1491896"/>
              <a:gd name="connsiteY30" fmla="*/ 1136073 h 3269673"/>
              <a:gd name="connsiteX31" fmla="*/ 1033896 w 1491896"/>
              <a:gd name="connsiteY31" fmla="*/ 1159799 h 3269673"/>
              <a:gd name="connsiteX32" fmla="*/ 908801 w 1491896"/>
              <a:gd name="connsiteY32" fmla="*/ 1201767 h 3269673"/>
              <a:gd name="connsiteX33" fmla="*/ 753688 w 1491896"/>
              <a:gd name="connsiteY33" fmla="*/ 1241368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502747 w 1491896"/>
              <a:gd name="connsiteY23" fmla="*/ 930218 h 3269673"/>
              <a:gd name="connsiteX24" fmla="*/ 729962 w 1491896"/>
              <a:gd name="connsiteY24" fmla="*/ 960294 h 3269673"/>
              <a:gd name="connsiteX25" fmla="*/ 959601 w 1491896"/>
              <a:gd name="connsiteY25" fmla="*/ 1008611 h 3269673"/>
              <a:gd name="connsiteX26" fmla="*/ 1043478 w 1491896"/>
              <a:gd name="connsiteY26" fmla="*/ 1038687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79038 w 1491896"/>
              <a:gd name="connsiteY30" fmla="*/ 1136073 h 3269673"/>
              <a:gd name="connsiteX31" fmla="*/ 1033896 w 1491896"/>
              <a:gd name="connsiteY31" fmla="*/ 1159799 h 3269673"/>
              <a:gd name="connsiteX32" fmla="*/ 908801 w 1491896"/>
              <a:gd name="connsiteY32" fmla="*/ 1201767 h 3269673"/>
              <a:gd name="connsiteX33" fmla="*/ 750513 w 1491896"/>
              <a:gd name="connsiteY33" fmla="*/ 1238193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10837 w 1491896"/>
              <a:gd name="connsiteY37" fmla="*/ 1341120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502747 w 1491896"/>
              <a:gd name="connsiteY23" fmla="*/ 930218 h 3269673"/>
              <a:gd name="connsiteX24" fmla="*/ 729962 w 1491896"/>
              <a:gd name="connsiteY24" fmla="*/ 960294 h 3269673"/>
              <a:gd name="connsiteX25" fmla="*/ 959601 w 1491896"/>
              <a:gd name="connsiteY25" fmla="*/ 1008611 h 3269673"/>
              <a:gd name="connsiteX26" fmla="*/ 1043478 w 1491896"/>
              <a:gd name="connsiteY26" fmla="*/ 1038687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79038 w 1491896"/>
              <a:gd name="connsiteY30" fmla="*/ 1136073 h 3269673"/>
              <a:gd name="connsiteX31" fmla="*/ 1033896 w 1491896"/>
              <a:gd name="connsiteY31" fmla="*/ 1159799 h 3269673"/>
              <a:gd name="connsiteX32" fmla="*/ 908801 w 1491896"/>
              <a:gd name="connsiteY32" fmla="*/ 1201767 h 3269673"/>
              <a:gd name="connsiteX33" fmla="*/ 750513 w 1491896"/>
              <a:gd name="connsiteY33" fmla="*/ 1238193 h 3269673"/>
              <a:gd name="connsiteX34" fmla="*/ 559724 w 1491896"/>
              <a:gd name="connsiteY34" fmla="*/ 1269077 h 3269673"/>
              <a:gd name="connsiteX35" fmla="*/ 399011 w 1491896"/>
              <a:gd name="connsiteY35" fmla="*/ 1291244 h 3269673"/>
              <a:gd name="connsiteX36" fmla="*/ 260466 w 1491896"/>
              <a:gd name="connsiteY36" fmla="*/ 1313411 h 3269673"/>
              <a:gd name="connsiteX37" fmla="*/ 101312 w 1491896"/>
              <a:gd name="connsiteY37" fmla="*/ 1337945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502747 w 1491896"/>
              <a:gd name="connsiteY23" fmla="*/ 930218 h 3269673"/>
              <a:gd name="connsiteX24" fmla="*/ 729962 w 1491896"/>
              <a:gd name="connsiteY24" fmla="*/ 960294 h 3269673"/>
              <a:gd name="connsiteX25" fmla="*/ 959601 w 1491896"/>
              <a:gd name="connsiteY25" fmla="*/ 1008611 h 3269673"/>
              <a:gd name="connsiteX26" fmla="*/ 1043478 w 1491896"/>
              <a:gd name="connsiteY26" fmla="*/ 1038687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79038 w 1491896"/>
              <a:gd name="connsiteY30" fmla="*/ 1136073 h 3269673"/>
              <a:gd name="connsiteX31" fmla="*/ 1033896 w 1491896"/>
              <a:gd name="connsiteY31" fmla="*/ 1159799 h 3269673"/>
              <a:gd name="connsiteX32" fmla="*/ 908801 w 1491896"/>
              <a:gd name="connsiteY32" fmla="*/ 1201767 h 3269673"/>
              <a:gd name="connsiteX33" fmla="*/ 750513 w 1491896"/>
              <a:gd name="connsiteY33" fmla="*/ 1238193 h 3269673"/>
              <a:gd name="connsiteX34" fmla="*/ 559724 w 1491896"/>
              <a:gd name="connsiteY34" fmla="*/ 1269077 h 3269673"/>
              <a:gd name="connsiteX35" fmla="*/ 399011 w 1491896"/>
              <a:gd name="connsiteY35" fmla="*/ 1291244 h 3269673"/>
              <a:gd name="connsiteX36" fmla="*/ 250941 w 1491896"/>
              <a:gd name="connsiteY36" fmla="*/ 1310236 h 3269673"/>
              <a:gd name="connsiteX37" fmla="*/ 101312 w 1491896"/>
              <a:gd name="connsiteY37" fmla="*/ 1337945 h 3269673"/>
              <a:gd name="connsiteX38" fmla="*/ 33251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502747 w 1491896"/>
              <a:gd name="connsiteY23" fmla="*/ 930218 h 3269673"/>
              <a:gd name="connsiteX24" fmla="*/ 729962 w 1491896"/>
              <a:gd name="connsiteY24" fmla="*/ 960294 h 3269673"/>
              <a:gd name="connsiteX25" fmla="*/ 959601 w 1491896"/>
              <a:gd name="connsiteY25" fmla="*/ 1008611 h 3269673"/>
              <a:gd name="connsiteX26" fmla="*/ 1043478 w 1491896"/>
              <a:gd name="connsiteY26" fmla="*/ 1038687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79038 w 1491896"/>
              <a:gd name="connsiteY30" fmla="*/ 1136073 h 3269673"/>
              <a:gd name="connsiteX31" fmla="*/ 1033896 w 1491896"/>
              <a:gd name="connsiteY31" fmla="*/ 1159799 h 3269673"/>
              <a:gd name="connsiteX32" fmla="*/ 908801 w 1491896"/>
              <a:gd name="connsiteY32" fmla="*/ 1201767 h 3269673"/>
              <a:gd name="connsiteX33" fmla="*/ 750513 w 1491896"/>
              <a:gd name="connsiteY33" fmla="*/ 1238193 h 3269673"/>
              <a:gd name="connsiteX34" fmla="*/ 559724 w 1491896"/>
              <a:gd name="connsiteY34" fmla="*/ 1269077 h 3269673"/>
              <a:gd name="connsiteX35" fmla="*/ 399011 w 1491896"/>
              <a:gd name="connsiteY35" fmla="*/ 1291244 h 3269673"/>
              <a:gd name="connsiteX36" fmla="*/ 250941 w 1491896"/>
              <a:gd name="connsiteY36" fmla="*/ 1310236 h 3269673"/>
              <a:gd name="connsiteX37" fmla="*/ 101312 w 1491896"/>
              <a:gd name="connsiteY37" fmla="*/ 1337945 h 3269673"/>
              <a:gd name="connsiteX38" fmla="*/ 30076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9477 w 1491896"/>
              <a:gd name="connsiteY43" fmla="*/ 149629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502747 w 1491896"/>
              <a:gd name="connsiteY23" fmla="*/ 930218 h 3269673"/>
              <a:gd name="connsiteX24" fmla="*/ 729962 w 1491896"/>
              <a:gd name="connsiteY24" fmla="*/ 960294 h 3269673"/>
              <a:gd name="connsiteX25" fmla="*/ 959601 w 1491896"/>
              <a:gd name="connsiteY25" fmla="*/ 1008611 h 3269673"/>
              <a:gd name="connsiteX26" fmla="*/ 1043478 w 1491896"/>
              <a:gd name="connsiteY26" fmla="*/ 1038687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79038 w 1491896"/>
              <a:gd name="connsiteY30" fmla="*/ 1136073 h 3269673"/>
              <a:gd name="connsiteX31" fmla="*/ 1033896 w 1491896"/>
              <a:gd name="connsiteY31" fmla="*/ 1159799 h 3269673"/>
              <a:gd name="connsiteX32" fmla="*/ 908801 w 1491896"/>
              <a:gd name="connsiteY32" fmla="*/ 1201767 h 3269673"/>
              <a:gd name="connsiteX33" fmla="*/ 750513 w 1491896"/>
              <a:gd name="connsiteY33" fmla="*/ 1238193 h 3269673"/>
              <a:gd name="connsiteX34" fmla="*/ 559724 w 1491896"/>
              <a:gd name="connsiteY34" fmla="*/ 1269077 h 3269673"/>
              <a:gd name="connsiteX35" fmla="*/ 399011 w 1491896"/>
              <a:gd name="connsiteY35" fmla="*/ 1291244 h 3269673"/>
              <a:gd name="connsiteX36" fmla="*/ 250941 w 1491896"/>
              <a:gd name="connsiteY36" fmla="*/ 1310236 h 3269673"/>
              <a:gd name="connsiteX37" fmla="*/ 101312 w 1491896"/>
              <a:gd name="connsiteY37" fmla="*/ 1337945 h 3269673"/>
              <a:gd name="connsiteX38" fmla="*/ 30076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6302 w 1491896"/>
              <a:gd name="connsiteY43" fmla="*/ 1489941 h 3269673"/>
              <a:gd name="connsiteX44" fmla="*/ 1064029 w 1491896"/>
              <a:gd name="connsiteY44" fmla="*/ 152400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502747 w 1491896"/>
              <a:gd name="connsiteY23" fmla="*/ 930218 h 3269673"/>
              <a:gd name="connsiteX24" fmla="*/ 729962 w 1491896"/>
              <a:gd name="connsiteY24" fmla="*/ 960294 h 3269673"/>
              <a:gd name="connsiteX25" fmla="*/ 959601 w 1491896"/>
              <a:gd name="connsiteY25" fmla="*/ 1008611 h 3269673"/>
              <a:gd name="connsiteX26" fmla="*/ 1043478 w 1491896"/>
              <a:gd name="connsiteY26" fmla="*/ 1038687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79038 w 1491896"/>
              <a:gd name="connsiteY30" fmla="*/ 1136073 h 3269673"/>
              <a:gd name="connsiteX31" fmla="*/ 1033896 w 1491896"/>
              <a:gd name="connsiteY31" fmla="*/ 1159799 h 3269673"/>
              <a:gd name="connsiteX32" fmla="*/ 908801 w 1491896"/>
              <a:gd name="connsiteY32" fmla="*/ 1201767 h 3269673"/>
              <a:gd name="connsiteX33" fmla="*/ 750513 w 1491896"/>
              <a:gd name="connsiteY33" fmla="*/ 1238193 h 3269673"/>
              <a:gd name="connsiteX34" fmla="*/ 559724 w 1491896"/>
              <a:gd name="connsiteY34" fmla="*/ 1269077 h 3269673"/>
              <a:gd name="connsiteX35" fmla="*/ 399011 w 1491896"/>
              <a:gd name="connsiteY35" fmla="*/ 1291244 h 3269673"/>
              <a:gd name="connsiteX36" fmla="*/ 250941 w 1491896"/>
              <a:gd name="connsiteY36" fmla="*/ 1310236 h 3269673"/>
              <a:gd name="connsiteX37" fmla="*/ 101312 w 1491896"/>
              <a:gd name="connsiteY37" fmla="*/ 1337945 h 3269673"/>
              <a:gd name="connsiteX38" fmla="*/ 30076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6302 w 1491896"/>
              <a:gd name="connsiteY43" fmla="*/ 1489941 h 3269673"/>
              <a:gd name="connsiteX44" fmla="*/ 1070379 w 1491896"/>
              <a:gd name="connsiteY44" fmla="*/ 1517650 h 3269673"/>
              <a:gd name="connsiteX45" fmla="*/ 1274618 w 1491896"/>
              <a:gd name="connsiteY45" fmla="*/ 154062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1896"/>
              <a:gd name="connsiteY0" fmla="*/ 0 h 3269673"/>
              <a:gd name="connsiteX1" fmla="*/ 121920 w 1491896"/>
              <a:gd name="connsiteY1" fmla="*/ 55419 h 3269673"/>
              <a:gd name="connsiteX2" fmla="*/ 121920 w 1491896"/>
              <a:gd name="connsiteY2" fmla="*/ 105295 h 3269673"/>
              <a:gd name="connsiteX3" fmla="*/ 148879 w 1491896"/>
              <a:gd name="connsiteY3" fmla="*/ 151996 h 3269673"/>
              <a:gd name="connsiteX4" fmla="*/ 186863 w 1491896"/>
              <a:gd name="connsiteY4" fmla="*/ 205048 h 3269673"/>
              <a:gd name="connsiteX5" fmla="*/ 269991 w 1491896"/>
              <a:gd name="connsiteY5" fmla="*/ 262833 h 3269673"/>
              <a:gd name="connsiteX6" fmla="*/ 378460 w 1491896"/>
              <a:gd name="connsiteY6" fmla="*/ 309534 h 3269673"/>
              <a:gd name="connsiteX7" fmla="*/ 458413 w 1491896"/>
              <a:gd name="connsiteY7" fmla="*/ 342785 h 3269673"/>
              <a:gd name="connsiteX8" fmla="*/ 504306 w 1491896"/>
              <a:gd name="connsiteY8" fmla="*/ 371302 h 3269673"/>
              <a:gd name="connsiteX9" fmla="*/ 532015 w 1491896"/>
              <a:gd name="connsiteY9" fmla="*/ 410095 h 3269673"/>
              <a:gd name="connsiteX10" fmla="*/ 543098 w 1491896"/>
              <a:gd name="connsiteY10" fmla="*/ 448888 h 3269673"/>
              <a:gd name="connsiteX11" fmla="*/ 543098 w 1491896"/>
              <a:gd name="connsiteY11" fmla="*/ 482139 h 3269673"/>
              <a:gd name="connsiteX12" fmla="*/ 501881 w 1491896"/>
              <a:gd name="connsiteY12" fmla="*/ 524106 h 3269673"/>
              <a:gd name="connsiteX13" fmla="*/ 452813 w 1491896"/>
              <a:gd name="connsiteY13" fmla="*/ 561283 h 3269673"/>
              <a:gd name="connsiteX14" fmla="*/ 382386 w 1491896"/>
              <a:gd name="connsiteY14" fmla="*/ 597709 h 3269673"/>
              <a:gd name="connsiteX15" fmla="*/ 311150 w 1491896"/>
              <a:gd name="connsiteY15" fmla="*/ 634135 h 3269673"/>
              <a:gd name="connsiteX16" fmla="*/ 227215 w 1491896"/>
              <a:gd name="connsiteY16" fmla="*/ 659477 h 3269673"/>
              <a:gd name="connsiteX17" fmla="*/ 144838 w 1491896"/>
              <a:gd name="connsiteY17" fmla="*/ 698270 h 3269673"/>
              <a:gd name="connsiteX18" fmla="*/ 102120 w 1491896"/>
              <a:gd name="connsiteY18" fmla="*/ 744163 h 3269673"/>
              <a:gd name="connsiteX19" fmla="*/ 94211 w 1491896"/>
              <a:gd name="connsiteY19" fmla="*/ 786939 h 3269673"/>
              <a:gd name="connsiteX20" fmla="*/ 105295 w 1491896"/>
              <a:gd name="connsiteY20" fmla="*/ 825731 h 3269673"/>
              <a:gd name="connsiteX21" fmla="*/ 159212 w 1491896"/>
              <a:gd name="connsiteY21" fmla="*/ 861349 h 3269673"/>
              <a:gd name="connsiteX22" fmla="*/ 270857 w 1491896"/>
              <a:gd name="connsiteY22" fmla="*/ 897775 h 3269673"/>
              <a:gd name="connsiteX23" fmla="*/ 502747 w 1491896"/>
              <a:gd name="connsiteY23" fmla="*/ 930218 h 3269673"/>
              <a:gd name="connsiteX24" fmla="*/ 729962 w 1491896"/>
              <a:gd name="connsiteY24" fmla="*/ 960294 h 3269673"/>
              <a:gd name="connsiteX25" fmla="*/ 959601 w 1491896"/>
              <a:gd name="connsiteY25" fmla="*/ 1008611 h 3269673"/>
              <a:gd name="connsiteX26" fmla="*/ 1043478 w 1491896"/>
              <a:gd name="connsiteY26" fmla="*/ 1038687 h 3269673"/>
              <a:gd name="connsiteX27" fmla="*/ 1086197 w 1491896"/>
              <a:gd name="connsiteY27" fmla="*/ 1064030 h 3269673"/>
              <a:gd name="connsiteX28" fmla="*/ 1108364 w 1491896"/>
              <a:gd name="connsiteY28" fmla="*/ 1091739 h 3269673"/>
              <a:gd name="connsiteX29" fmla="*/ 1108364 w 1491896"/>
              <a:gd name="connsiteY29" fmla="*/ 1113906 h 3269673"/>
              <a:gd name="connsiteX30" fmla="*/ 1079038 w 1491896"/>
              <a:gd name="connsiteY30" fmla="*/ 1136073 h 3269673"/>
              <a:gd name="connsiteX31" fmla="*/ 1033896 w 1491896"/>
              <a:gd name="connsiteY31" fmla="*/ 1159799 h 3269673"/>
              <a:gd name="connsiteX32" fmla="*/ 908801 w 1491896"/>
              <a:gd name="connsiteY32" fmla="*/ 1201767 h 3269673"/>
              <a:gd name="connsiteX33" fmla="*/ 750513 w 1491896"/>
              <a:gd name="connsiteY33" fmla="*/ 1238193 h 3269673"/>
              <a:gd name="connsiteX34" fmla="*/ 559724 w 1491896"/>
              <a:gd name="connsiteY34" fmla="*/ 1269077 h 3269673"/>
              <a:gd name="connsiteX35" fmla="*/ 399011 w 1491896"/>
              <a:gd name="connsiteY35" fmla="*/ 1291244 h 3269673"/>
              <a:gd name="connsiteX36" fmla="*/ 250941 w 1491896"/>
              <a:gd name="connsiteY36" fmla="*/ 1310236 h 3269673"/>
              <a:gd name="connsiteX37" fmla="*/ 101312 w 1491896"/>
              <a:gd name="connsiteY37" fmla="*/ 1337945 h 3269673"/>
              <a:gd name="connsiteX38" fmla="*/ 30076 w 1491896"/>
              <a:gd name="connsiteY38" fmla="*/ 1363288 h 3269673"/>
              <a:gd name="connsiteX39" fmla="*/ 5542 w 1491896"/>
              <a:gd name="connsiteY39" fmla="*/ 1385455 h 3269673"/>
              <a:gd name="connsiteX40" fmla="*/ 0 w 1491896"/>
              <a:gd name="connsiteY40" fmla="*/ 1413164 h 3269673"/>
              <a:gd name="connsiteX41" fmla="*/ 22168 w 1491896"/>
              <a:gd name="connsiteY41" fmla="*/ 1440873 h 3269673"/>
              <a:gd name="connsiteX42" fmla="*/ 127462 w 1491896"/>
              <a:gd name="connsiteY42" fmla="*/ 1463040 h 3269673"/>
              <a:gd name="connsiteX43" fmla="*/ 656302 w 1491896"/>
              <a:gd name="connsiteY43" fmla="*/ 1489941 h 3269673"/>
              <a:gd name="connsiteX44" fmla="*/ 1070379 w 1491896"/>
              <a:gd name="connsiteY44" fmla="*/ 1517650 h 3269673"/>
              <a:gd name="connsiteX45" fmla="*/ 1296843 w 1491896"/>
              <a:gd name="connsiteY45" fmla="*/ 1534276 h 3269673"/>
              <a:gd name="connsiteX46" fmla="*/ 1418706 w 1491896"/>
              <a:gd name="connsiteY46" fmla="*/ 1562793 h 3269673"/>
              <a:gd name="connsiteX47" fmla="*/ 1468582 w 1491896"/>
              <a:gd name="connsiteY47" fmla="*/ 1584960 h 3269673"/>
              <a:gd name="connsiteX48" fmla="*/ 1490749 w 1491896"/>
              <a:gd name="connsiteY48" fmla="*/ 1645920 h 3269673"/>
              <a:gd name="connsiteX49" fmla="*/ 1435331 w 1491896"/>
              <a:gd name="connsiteY49" fmla="*/ 1684713 h 3269673"/>
              <a:gd name="connsiteX50" fmla="*/ 1241368 w 1491896"/>
              <a:gd name="connsiteY50" fmla="*/ 1717964 h 3269673"/>
              <a:gd name="connsiteX51" fmla="*/ 958735 w 1491896"/>
              <a:gd name="connsiteY51" fmla="*/ 1740131 h 3269673"/>
              <a:gd name="connsiteX52" fmla="*/ 498764 w 1491896"/>
              <a:gd name="connsiteY52" fmla="*/ 1778924 h 3269673"/>
              <a:gd name="connsiteX53" fmla="*/ 238298 w 1491896"/>
              <a:gd name="connsiteY53" fmla="*/ 1806633 h 3269673"/>
              <a:gd name="connsiteX54" fmla="*/ 121920 w 1491896"/>
              <a:gd name="connsiteY54" fmla="*/ 1828800 h 3269673"/>
              <a:gd name="connsiteX55" fmla="*/ 88669 w 1491896"/>
              <a:gd name="connsiteY55" fmla="*/ 1845426 h 3269673"/>
              <a:gd name="connsiteX56" fmla="*/ 55418 w 1491896"/>
              <a:gd name="connsiteY56" fmla="*/ 1867593 h 3269673"/>
              <a:gd name="connsiteX57" fmla="*/ 44335 w 1491896"/>
              <a:gd name="connsiteY57" fmla="*/ 1889760 h 3269673"/>
              <a:gd name="connsiteX58" fmla="*/ 94211 w 1491896"/>
              <a:gd name="connsiteY58" fmla="*/ 1923011 h 3269673"/>
              <a:gd name="connsiteX59" fmla="*/ 343593 w 1491896"/>
              <a:gd name="connsiteY59" fmla="*/ 1983971 h 3269673"/>
              <a:gd name="connsiteX60" fmla="*/ 642851 w 1491896"/>
              <a:gd name="connsiteY60" fmla="*/ 2028306 h 3269673"/>
              <a:gd name="connsiteX61" fmla="*/ 881149 w 1491896"/>
              <a:gd name="connsiteY61" fmla="*/ 2072640 h 3269673"/>
              <a:gd name="connsiteX62" fmla="*/ 991986 w 1491896"/>
              <a:gd name="connsiteY62" fmla="*/ 2116975 h 3269673"/>
              <a:gd name="connsiteX63" fmla="*/ 1025237 w 1491896"/>
              <a:gd name="connsiteY63" fmla="*/ 2150226 h 3269673"/>
              <a:gd name="connsiteX64" fmla="*/ 1030778 w 1491896"/>
              <a:gd name="connsiteY64" fmla="*/ 2189019 h 3269673"/>
              <a:gd name="connsiteX65" fmla="*/ 991986 w 1491896"/>
              <a:gd name="connsiteY65" fmla="*/ 2233353 h 3269673"/>
              <a:gd name="connsiteX66" fmla="*/ 897775 w 1491896"/>
              <a:gd name="connsiteY66" fmla="*/ 2277688 h 3269673"/>
              <a:gd name="connsiteX67" fmla="*/ 570808 w 1491896"/>
              <a:gd name="connsiteY67" fmla="*/ 2338648 h 3269673"/>
              <a:gd name="connsiteX68" fmla="*/ 282633 w 1491896"/>
              <a:gd name="connsiteY68" fmla="*/ 2394066 h 3269673"/>
              <a:gd name="connsiteX69" fmla="*/ 144088 w 1491896"/>
              <a:gd name="connsiteY69" fmla="*/ 2432859 h 3269673"/>
              <a:gd name="connsiteX70" fmla="*/ 110837 w 1491896"/>
              <a:gd name="connsiteY70" fmla="*/ 2471651 h 3269673"/>
              <a:gd name="connsiteX71" fmla="*/ 116378 w 1491896"/>
              <a:gd name="connsiteY71" fmla="*/ 2510444 h 3269673"/>
              <a:gd name="connsiteX72" fmla="*/ 188422 w 1491896"/>
              <a:gd name="connsiteY72" fmla="*/ 2576946 h 3269673"/>
              <a:gd name="connsiteX73" fmla="*/ 415637 w 1491896"/>
              <a:gd name="connsiteY73" fmla="*/ 2715491 h 3269673"/>
              <a:gd name="connsiteX74" fmla="*/ 520931 w 1491896"/>
              <a:gd name="connsiteY74" fmla="*/ 2809702 h 3269673"/>
              <a:gd name="connsiteX75" fmla="*/ 520931 w 1491896"/>
              <a:gd name="connsiteY75" fmla="*/ 2887288 h 3269673"/>
              <a:gd name="connsiteX76" fmla="*/ 471055 w 1491896"/>
              <a:gd name="connsiteY76" fmla="*/ 2942706 h 3269673"/>
              <a:gd name="connsiteX77" fmla="*/ 349135 w 1491896"/>
              <a:gd name="connsiteY77" fmla="*/ 3003666 h 3269673"/>
              <a:gd name="connsiteX78" fmla="*/ 210589 w 1491896"/>
              <a:gd name="connsiteY78" fmla="*/ 3053542 h 3269673"/>
              <a:gd name="connsiteX79" fmla="*/ 133004 w 1491896"/>
              <a:gd name="connsiteY79" fmla="*/ 3131128 h 3269673"/>
              <a:gd name="connsiteX80" fmla="*/ 121920 w 1491896"/>
              <a:gd name="connsiteY80" fmla="*/ 3175462 h 3269673"/>
              <a:gd name="connsiteX81" fmla="*/ 144088 w 1491896"/>
              <a:gd name="connsiteY81" fmla="*/ 3230880 h 3269673"/>
              <a:gd name="connsiteX82" fmla="*/ 171797 w 1491896"/>
              <a:gd name="connsiteY82" fmla="*/ 3269673 h 3269673"/>
              <a:gd name="connsiteX0" fmla="*/ 144088 w 1492599"/>
              <a:gd name="connsiteY0" fmla="*/ 0 h 3269673"/>
              <a:gd name="connsiteX1" fmla="*/ 121920 w 1492599"/>
              <a:gd name="connsiteY1" fmla="*/ 55419 h 3269673"/>
              <a:gd name="connsiteX2" fmla="*/ 121920 w 1492599"/>
              <a:gd name="connsiteY2" fmla="*/ 105295 h 3269673"/>
              <a:gd name="connsiteX3" fmla="*/ 148879 w 1492599"/>
              <a:gd name="connsiteY3" fmla="*/ 151996 h 3269673"/>
              <a:gd name="connsiteX4" fmla="*/ 186863 w 1492599"/>
              <a:gd name="connsiteY4" fmla="*/ 205048 h 3269673"/>
              <a:gd name="connsiteX5" fmla="*/ 269991 w 1492599"/>
              <a:gd name="connsiteY5" fmla="*/ 262833 h 3269673"/>
              <a:gd name="connsiteX6" fmla="*/ 378460 w 1492599"/>
              <a:gd name="connsiteY6" fmla="*/ 309534 h 3269673"/>
              <a:gd name="connsiteX7" fmla="*/ 458413 w 1492599"/>
              <a:gd name="connsiteY7" fmla="*/ 342785 h 3269673"/>
              <a:gd name="connsiteX8" fmla="*/ 504306 w 1492599"/>
              <a:gd name="connsiteY8" fmla="*/ 371302 h 3269673"/>
              <a:gd name="connsiteX9" fmla="*/ 532015 w 1492599"/>
              <a:gd name="connsiteY9" fmla="*/ 410095 h 3269673"/>
              <a:gd name="connsiteX10" fmla="*/ 543098 w 1492599"/>
              <a:gd name="connsiteY10" fmla="*/ 448888 h 3269673"/>
              <a:gd name="connsiteX11" fmla="*/ 543098 w 1492599"/>
              <a:gd name="connsiteY11" fmla="*/ 482139 h 3269673"/>
              <a:gd name="connsiteX12" fmla="*/ 501881 w 1492599"/>
              <a:gd name="connsiteY12" fmla="*/ 524106 h 3269673"/>
              <a:gd name="connsiteX13" fmla="*/ 452813 w 1492599"/>
              <a:gd name="connsiteY13" fmla="*/ 561283 h 3269673"/>
              <a:gd name="connsiteX14" fmla="*/ 382386 w 1492599"/>
              <a:gd name="connsiteY14" fmla="*/ 597709 h 3269673"/>
              <a:gd name="connsiteX15" fmla="*/ 311150 w 1492599"/>
              <a:gd name="connsiteY15" fmla="*/ 634135 h 3269673"/>
              <a:gd name="connsiteX16" fmla="*/ 227215 w 1492599"/>
              <a:gd name="connsiteY16" fmla="*/ 659477 h 3269673"/>
              <a:gd name="connsiteX17" fmla="*/ 144838 w 1492599"/>
              <a:gd name="connsiteY17" fmla="*/ 698270 h 3269673"/>
              <a:gd name="connsiteX18" fmla="*/ 102120 w 1492599"/>
              <a:gd name="connsiteY18" fmla="*/ 744163 h 3269673"/>
              <a:gd name="connsiteX19" fmla="*/ 94211 w 1492599"/>
              <a:gd name="connsiteY19" fmla="*/ 786939 h 3269673"/>
              <a:gd name="connsiteX20" fmla="*/ 105295 w 1492599"/>
              <a:gd name="connsiteY20" fmla="*/ 825731 h 3269673"/>
              <a:gd name="connsiteX21" fmla="*/ 159212 w 1492599"/>
              <a:gd name="connsiteY21" fmla="*/ 861349 h 3269673"/>
              <a:gd name="connsiteX22" fmla="*/ 270857 w 1492599"/>
              <a:gd name="connsiteY22" fmla="*/ 897775 h 3269673"/>
              <a:gd name="connsiteX23" fmla="*/ 502747 w 1492599"/>
              <a:gd name="connsiteY23" fmla="*/ 930218 h 3269673"/>
              <a:gd name="connsiteX24" fmla="*/ 729962 w 1492599"/>
              <a:gd name="connsiteY24" fmla="*/ 960294 h 3269673"/>
              <a:gd name="connsiteX25" fmla="*/ 959601 w 1492599"/>
              <a:gd name="connsiteY25" fmla="*/ 1008611 h 3269673"/>
              <a:gd name="connsiteX26" fmla="*/ 1043478 w 1492599"/>
              <a:gd name="connsiteY26" fmla="*/ 1038687 h 3269673"/>
              <a:gd name="connsiteX27" fmla="*/ 1086197 w 1492599"/>
              <a:gd name="connsiteY27" fmla="*/ 1064030 h 3269673"/>
              <a:gd name="connsiteX28" fmla="*/ 1108364 w 1492599"/>
              <a:gd name="connsiteY28" fmla="*/ 1091739 h 3269673"/>
              <a:gd name="connsiteX29" fmla="*/ 1108364 w 1492599"/>
              <a:gd name="connsiteY29" fmla="*/ 1113906 h 3269673"/>
              <a:gd name="connsiteX30" fmla="*/ 1079038 w 1492599"/>
              <a:gd name="connsiteY30" fmla="*/ 1136073 h 3269673"/>
              <a:gd name="connsiteX31" fmla="*/ 1033896 w 1492599"/>
              <a:gd name="connsiteY31" fmla="*/ 1159799 h 3269673"/>
              <a:gd name="connsiteX32" fmla="*/ 908801 w 1492599"/>
              <a:gd name="connsiteY32" fmla="*/ 1201767 h 3269673"/>
              <a:gd name="connsiteX33" fmla="*/ 750513 w 1492599"/>
              <a:gd name="connsiteY33" fmla="*/ 1238193 h 3269673"/>
              <a:gd name="connsiteX34" fmla="*/ 559724 w 1492599"/>
              <a:gd name="connsiteY34" fmla="*/ 1269077 h 3269673"/>
              <a:gd name="connsiteX35" fmla="*/ 399011 w 1492599"/>
              <a:gd name="connsiteY35" fmla="*/ 1291244 h 3269673"/>
              <a:gd name="connsiteX36" fmla="*/ 250941 w 1492599"/>
              <a:gd name="connsiteY36" fmla="*/ 1310236 h 3269673"/>
              <a:gd name="connsiteX37" fmla="*/ 101312 w 1492599"/>
              <a:gd name="connsiteY37" fmla="*/ 1337945 h 3269673"/>
              <a:gd name="connsiteX38" fmla="*/ 30076 w 1492599"/>
              <a:gd name="connsiteY38" fmla="*/ 1363288 h 3269673"/>
              <a:gd name="connsiteX39" fmla="*/ 5542 w 1492599"/>
              <a:gd name="connsiteY39" fmla="*/ 1385455 h 3269673"/>
              <a:gd name="connsiteX40" fmla="*/ 0 w 1492599"/>
              <a:gd name="connsiteY40" fmla="*/ 1413164 h 3269673"/>
              <a:gd name="connsiteX41" fmla="*/ 22168 w 1492599"/>
              <a:gd name="connsiteY41" fmla="*/ 1440873 h 3269673"/>
              <a:gd name="connsiteX42" fmla="*/ 127462 w 1492599"/>
              <a:gd name="connsiteY42" fmla="*/ 1463040 h 3269673"/>
              <a:gd name="connsiteX43" fmla="*/ 656302 w 1492599"/>
              <a:gd name="connsiteY43" fmla="*/ 1489941 h 3269673"/>
              <a:gd name="connsiteX44" fmla="*/ 1070379 w 1492599"/>
              <a:gd name="connsiteY44" fmla="*/ 1517650 h 3269673"/>
              <a:gd name="connsiteX45" fmla="*/ 1296843 w 1492599"/>
              <a:gd name="connsiteY45" fmla="*/ 1534276 h 3269673"/>
              <a:gd name="connsiteX46" fmla="*/ 1418706 w 1492599"/>
              <a:gd name="connsiteY46" fmla="*/ 1562793 h 3269673"/>
              <a:gd name="connsiteX47" fmla="*/ 1468582 w 1492599"/>
              <a:gd name="connsiteY47" fmla="*/ 1584960 h 3269673"/>
              <a:gd name="connsiteX48" fmla="*/ 1490749 w 1492599"/>
              <a:gd name="connsiteY48" fmla="*/ 1645920 h 3269673"/>
              <a:gd name="connsiteX49" fmla="*/ 1422631 w 1492599"/>
              <a:gd name="connsiteY49" fmla="*/ 1681538 h 3269673"/>
              <a:gd name="connsiteX50" fmla="*/ 1241368 w 1492599"/>
              <a:gd name="connsiteY50" fmla="*/ 1717964 h 3269673"/>
              <a:gd name="connsiteX51" fmla="*/ 958735 w 1492599"/>
              <a:gd name="connsiteY51" fmla="*/ 1740131 h 3269673"/>
              <a:gd name="connsiteX52" fmla="*/ 498764 w 1492599"/>
              <a:gd name="connsiteY52" fmla="*/ 1778924 h 3269673"/>
              <a:gd name="connsiteX53" fmla="*/ 238298 w 1492599"/>
              <a:gd name="connsiteY53" fmla="*/ 1806633 h 3269673"/>
              <a:gd name="connsiteX54" fmla="*/ 121920 w 1492599"/>
              <a:gd name="connsiteY54" fmla="*/ 1828800 h 3269673"/>
              <a:gd name="connsiteX55" fmla="*/ 88669 w 1492599"/>
              <a:gd name="connsiteY55" fmla="*/ 1845426 h 3269673"/>
              <a:gd name="connsiteX56" fmla="*/ 55418 w 1492599"/>
              <a:gd name="connsiteY56" fmla="*/ 1867593 h 3269673"/>
              <a:gd name="connsiteX57" fmla="*/ 44335 w 1492599"/>
              <a:gd name="connsiteY57" fmla="*/ 1889760 h 3269673"/>
              <a:gd name="connsiteX58" fmla="*/ 94211 w 1492599"/>
              <a:gd name="connsiteY58" fmla="*/ 1923011 h 3269673"/>
              <a:gd name="connsiteX59" fmla="*/ 343593 w 1492599"/>
              <a:gd name="connsiteY59" fmla="*/ 1983971 h 3269673"/>
              <a:gd name="connsiteX60" fmla="*/ 642851 w 1492599"/>
              <a:gd name="connsiteY60" fmla="*/ 2028306 h 3269673"/>
              <a:gd name="connsiteX61" fmla="*/ 881149 w 1492599"/>
              <a:gd name="connsiteY61" fmla="*/ 2072640 h 3269673"/>
              <a:gd name="connsiteX62" fmla="*/ 991986 w 1492599"/>
              <a:gd name="connsiteY62" fmla="*/ 2116975 h 3269673"/>
              <a:gd name="connsiteX63" fmla="*/ 1025237 w 1492599"/>
              <a:gd name="connsiteY63" fmla="*/ 2150226 h 3269673"/>
              <a:gd name="connsiteX64" fmla="*/ 1030778 w 1492599"/>
              <a:gd name="connsiteY64" fmla="*/ 2189019 h 3269673"/>
              <a:gd name="connsiteX65" fmla="*/ 991986 w 1492599"/>
              <a:gd name="connsiteY65" fmla="*/ 2233353 h 3269673"/>
              <a:gd name="connsiteX66" fmla="*/ 897775 w 1492599"/>
              <a:gd name="connsiteY66" fmla="*/ 2277688 h 3269673"/>
              <a:gd name="connsiteX67" fmla="*/ 570808 w 1492599"/>
              <a:gd name="connsiteY67" fmla="*/ 2338648 h 3269673"/>
              <a:gd name="connsiteX68" fmla="*/ 282633 w 1492599"/>
              <a:gd name="connsiteY68" fmla="*/ 2394066 h 3269673"/>
              <a:gd name="connsiteX69" fmla="*/ 144088 w 1492599"/>
              <a:gd name="connsiteY69" fmla="*/ 2432859 h 3269673"/>
              <a:gd name="connsiteX70" fmla="*/ 110837 w 1492599"/>
              <a:gd name="connsiteY70" fmla="*/ 2471651 h 3269673"/>
              <a:gd name="connsiteX71" fmla="*/ 116378 w 1492599"/>
              <a:gd name="connsiteY71" fmla="*/ 2510444 h 3269673"/>
              <a:gd name="connsiteX72" fmla="*/ 188422 w 1492599"/>
              <a:gd name="connsiteY72" fmla="*/ 2576946 h 3269673"/>
              <a:gd name="connsiteX73" fmla="*/ 415637 w 1492599"/>
              <a:gd name="connsiteY73" fmla="*/ 2715491 h 3269673"/>
              <a:gd name="connsiteX74" fmla="*/ 520931 w 1492599"/>
              <a:gd name="connsiteY74" fmla="*/ 2809702 h 3269673"/>
              <a:gd name="connsiteX75" fmla="*/ 520931 w 1492599"/>
              <a:gd name="connsiteY75" fmla="*/ 2887288 h 3269673"/>
              <a:gd name="connsiteX76" fmla="*/ 471055 w 1492599"/>
              <a:gd name="connsiteY76" fmla="*/ 2942706 h 3269673"/>
              <a:gd name="connsiteX77" fmla="*/ 349135 w 1492599"/>
              <a:gd name="connsiteY77" fmla="*/ 3003666 h 3269673"/>
              <a:gd name="connsiteX78" fmla="*/ 210589 w 1492599"/>
              <a:gd name="connsiteY78" fmla="*/ 3053542 h 3269673"/>
              <a:gd name="connsiteX79" fmla="*/ 133004 w 1492599"/>
              <a:gd name="connsiteY79" fmla="*/ 3131128 h 3269673"/>
              <a:gd name="connsiteX80" fmla="*/ 121920 w 1492599"/>
              <a:gd name="connsiteY80" fmla="*/ 3175462 h 3269673"/>
              <a:gd name="connsiteX81" fmla="*/ 144088 w 1492599"/>
              <a:gd name="connsiteY81" fmla="*/ 3230880 h 3269673"/>
              <a:gd name="connsiteX82" fmla="*/ 171797 w 1492599"/>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21920 w 1483944"/>
              <a:gd name="connsiteY54" fmla="*/ 1828800 h 3269673"/>
              <a:gd name="connsiteX55" fmla="*/ 88669 w 1483944"/>
              <a:gd name="connsiteY55" fmla="*/ 1845426 h 3269673"/>
              <a:gd name="connsiteX56" fmla="*/ 55418 w 1483944"/>
              <a:gd name="connsiteY56" fmla="*/ 1867593 h 3269673"/>
              <a:gd name="connsiteX57" fmla="*/ 44335 w 1483944"/>
              <a:gd name="connsiteY57" fmla="*/ 1889760 h 3269673"/>
              <a:gd name="connsiteX58" fmla="*/ 94211 w 1483944"/>
              <a:gd name="connsiteY58" fmla="*/ 1923011 h 3269673"/>
              <a:gd name="connsiteX59" fmla="*/ 343593 w 1483944"/>
              <a:gd name="connsiteY59" fmla="*/ 1983971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97775 w 1483944"/>
              <a:gd name="connsiteY66" fmla="*/ 2277688 h 3269673"/>
              <a:gd name="connsiteX67" fmla="*/ 570808 w 1483944"/>
              <a:gd name="connsiteY67" fmla="*/ 2338648 h 3269673"/>
              <a:gd name="connsiteX68" fmla="*/ 282633 w 1483944"/>
              <a:gd name="connsiteY68" fmla="*/ 2394066 h 3269673"/>
              <a:gd name="connsiteX69" fmla="*/ 144088 w 1483944"/>
              <a:gd name="connsiteY69" fmla="*/ 2432859 h 3269673"/>
              <a:gd name="connsiteX70" fmla="*/ 110837 w 1483944"/>
              <a:gd name="connsiteY70" fmla="*/ 2471651 h 3269673"/>
              <a:gd name="connsiteX71" fmla="*/ 116378 w 1483944"/>
              <a:gd name="connsiteY71" fmla="*/ 2510444 h 3269673"/>
              <a:gd name="connsiteX72" fmla="*/ 188422 w 1483944"/>
              <a:gd name="connsiteY72" fmla="*/ 2576946 h 3269673"/>
              <a:gd name="connsiteX73" fmla="*/ 415637 w 1483944"/>
              <a:gd name="connsiteY73" fmla="*/ 2715491 h 3269673"/>
              <a:gd name="connsiteX74" fmla="*/ 520931 w 1483944"/>
              <a:gd name="connsiteY74" fmla="*/ 280970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21920 w 1483944"/>
              <a:gd name="connsiteY54" fmla="*/ 1828800 h 3269673"/>
              <a:gd name="connsiteX55" fmla="*/ 88669 w 1483944"/>
              <a:gd name="connsiteY55" fmla="*/ 1845426 h 3269673"/>
              <a:gd name="connsiteX56" fmla="*/ 36368 w 1483944"/>
              <a:gd name="connsiteY56" fmla="*/ 1861243 h 3269673"/>
              <a:gd name="connsiteX57" fmla="*/ 44335 w 1483944"/>
              <a:gd name="connsiteY57" fmla="*/ 1889760 h 3269673"/>
              <a:gd name="connsiteX58" fmla="*/ 94211 w 1483944"/>
              <a:gd name="connsiteY58" fmla="*/ 1923011 h 3269673"/>
              <a:gd name="connsiteX59" fmla="*/ 343593 w 1483944"/>
              <a:gd name="connsiteY59" fmla="*/ 1983971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97775 w 1483944"/>
              <a:gd name="connsiteY66" fmla="*/ 2277688 h 3269673"/>
              <a:gd name="connsiteX67" fmla="*/ 570808 w 1483944"/>
              <a:gd name="connsiteY67" fmla="*/ 2338648 h 3269673"/>
              <a:gd name="connsiteX68" fmla="*/ 282633 w 1483944"/>
              <a:gd name="connsiteY68" fmla="*/ 2394066 h 3269673"/>
              <a:gd name="connsiteX69" fmla="*/ 144088 w 1483944"/>
              <a:gd name="connsiteY69" fmla="*/ 2432859 h 3269673"/>
              <a:gd name="connsiteX70" fmla="*/ 110837 w 1483944"/>
              <a:gd name="connsiteY70" fmla="*/ 2471651 h 3269673"/>
              <a:gd name="connsiteX71" fmla="*/ 116378 w 1483944"/>
              <a:gd name="connsiteY71" fmla="*/ 2510444 h 3269673"/>
              <a:gd name="connsiteX72" fmla="*/ 188422 w 1483944"/>
              <a:gd name="connsiteY72" fmla="*/ 2576946 h 3269673"/>
              <a:gd name="connsiteX73" fmla="*/ 415637 w 1483944"/>
              <a:gd name="connsiteY73" fmla="*/ 2715491 h 3269673"/>
              <a:gd name="connsiteX74" fmla="*/ 520931 w 1483944"/>
              <a:gd name="connsiteY74" fmla="*/ 280970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21920 w 1483944"/>
              <a:gd name="connsiteY54" fmla="*/ 1828800 h 3269673"/>
              <a:gd name="connsiteX55" fmla="*/ 79144 w 1483944"/>
              <a:gd name="connsiteY55" fmla="*/ 1839076 h 3269673"/>
              <a:gd name="connsiteX56" fmla="*/ 36368 w 1483944"/>
              <a:gd name="connsiteY56" fmla="*/ 1861243 h 3269673"/>
              <a:gd name="connsiteX57" fmla="*/ 44335 w 1483944"/>
              <a:gd name="connsiteY57" fmla="*/ 1889760 h 3269673"/>
              <a:gd name="connsiteX58" fmla="*/ 94211 w 1483944"/>
              <a:gd name="connsiteY58" fmla="*/ 1923011 h 3269673"/>
              <a:gd name="connsiteX59" fmla="*/ 343593 w 1483944"/>
              <a:gd name="connsiteY59" fmla="*/ 1983971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97775 w 1483944"/>
              <a:gd name="connsiteY66" fmla="*/ 2277688 h 3269673"/>
              <a:gd name="connsiteX67" fmla="*/ 570808 w 1483944"/>
              <a:gd name="connsiteY67" fmla="*/ 2338648 h 3269673"/>
              <a:gd name="connsiteX68" fmla="*/ 282633 w 1483944"/>
              <a:gd name="connsiteY68" fmla="*/ 2394066 h 3269673"/>
              <a:gd name="connsiteX69" fmla="*/ 144088 w 1483944"/>
              <a:gd name="connsiteY69" fmla="*/ 2432859 h 3269673"/>
              <a:gd name="connsiteX70" fmla="*/ 110837 w 1483944"/>
              <a:gd name="connsiteY70" fmla="*/ 2471651 h 3269673"/>
              <a:gd name="connsiteX71" fmla="*/ 116378 w 1483944"/>
              <a:gd name="connsiteY71" fmla="*/ 2510444 h 3269673"/>
              <a:gd name="connsiteX72" fmla="*/ 188422 w 1483944"/>
              <a:gd name="connsiteY72" fmla="*/ 2576946 h 3269673"/>
              <a:gd name="connsiteX73" fmla="*/ 415637 w 1483944"/>
              <a:gd name="connsiteY73" fmla="*/ 2715491 h 3269673"/>
              <a:gd name="connsiteX74" fmla="*/ 520931 w 1483944"/>
              <a:gd name="connsiteY74" fmla="*/ 280970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4335 w 1483944"/>
              <a:gd name="connsiteY57" fmla="*/ 1889760 h 3269673"/>
              <a:gd name="connsiteX58" fmla="*/ 94211 w 1483944"/>
              <a:gd name="connsiteY58" fmla="*/ 1923011 h 3269673"/>
              <a:gd name="connsiteX59" fmla="*/ 343593 w 1483944"/>
              <a:gd name="connsiteY59" fmla="*/ 1983971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97775 w 1483944"/>
              <a:gd name="connsiteY66" fmla="*/ 2277688 h 3269673"/>
              <a:gd name="connsiteX67" fmla="*/ 570808 w 1483944"/>
              <a:gd name="connsiteY67" fmla="*/ 2338648 h 3269673"/>
              <a:gd name="connsiteX68" fmla="*/ 282633 w 1483944"/>
              <a:gd name="connsiteY68" fmla="*/ 2394066 h 3269673"/>
              <a:gd name="connsiteX69" fmla="*/ 144088 w 1483944"/>
              <a:gd name="connsiteY69" fmla="*/ 2432859 h 3269673"/>
              <a:gd name="connsiteX70" fmla="*/ 110837 w 1483944"/>
              <a:gd name="connsiteY70" fmla="*/ 2471651 h 3269673"/>
              <a:gd name="connsiteX71" fmla="*/ 116378 w 1483944"/>
              <a:gd name="connsiteY71" fmla="*/ 2510444 h 3269673"/>
              <a:gd name="connsiteX72" fmla="*/ 188422 w 1483944"/>
              <a:gd name="connsiteY72" fmla="*/ 2576946 h 3269673"/>
              <a:gd name="connsiteX73" fmla="*/ 415637 w 1483944"/>
              <a:gd name="connsiteY73" fmla="*/ 2715491 h 3269673"/>
              <a:gd name="connsiteX74" fmla="*/ 520931 w 1483944"/>
              <a:gd name="connsiteY74" fmla="*/ 280970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94211 w 1483944"/>
              <a:gd name="connsiteY58" fmla="*/ 1923011 h 3269673"/>
              <a:gd name="connsiteX59" fmla="*/ 343593 w 1483944"/>
              <a:gd name="connsiteY59" fmla="*/ 1983971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97775 w 1483944"/>
              <a:gd name="connsiteY66" fmla="*/ 2277688 h 3269673"/>
              <a:gd name="connsiteX67" fmla="*/ 570808 w 1483944"/>
              <a:gd name="connsiteY67" fmla="*/ 2338648 h 3269673"/>
              <a:gd name="connsiteX68" fmla="*/ 282633 w 1483944"/>
              <a:gd name="connsiteY68" fmla="*/ 2394066 h 3269673"/>
              <a:gd name="connsiteX69" fmla="*/ 144088 w 1483944"/>
              <a:gd name="connsiteY69" fmla="*/ 2432859 h 3269673"/>
              <a:gd name="connsiteX70" fmla="*/ 110837 w 1483944"/>
              <a:gd name="connsiteY70" fmla="*/ 2471651 h 3269673"/>
              <a:gd name="connsiteX71" fmla="*/ 116378 w 1483944"/>
              <a:gd name="connsiteY71" fmla="*/ 2510444 h 3269673"/>
              <a:gd name="connsiteX72" fmla="*/ 188422 w 1483944"/>
              <a:gd name="connsiteY72" fmla="*/ 2576946 h 3269673"/>
              <a:gd name="connsiteX73" fmla="*/ 415637 w 1483944"/>
              <a:gd name="connsiteY73" fmla="*/ 2715491 h 3269673"/>
              <a:gd name="connsiteX74" fmla="*/ 520931 w 1483944"/>
              <a:gd name="connsiteY74" fmla="*/ 280970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3593 w 1483944"/>
              <a:gd name="connsiteY59" fmla="*/ 1983971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97775 w 1483944"/>
              <a:gd name="connsiteY66" fmla="*/ 2277688 h 3269673"/>
              <a:gd name="connsiteX67" fmla="*/ 570808 w 1483944"/>
              <a:gd name="connsiteY67" fmla="*/ 2338648 h 3269673"/>
              <a:gd name="connsiteX68" fmla="*/ 282633 w 1483944"/>
              <a:gd name="connsiteY68" fmla="*/ 2394066 h 3269673"/>
              <a:gd name="connsiteX69" fmla="*/ 144088 w 1483944"/>
              <a:gd name="connsiteY69" fmla="*/ 2432859 h 3269673"/>
              <a:gd name="connsiteX70" fmla="*/ 110837 w 1483944"/>
              <a:gd name="connsiteY70" fmla="*/ 2471651 h 3269673"/>
              <a:gd name="connsiteX71" fmla="*/ 116378 w 1483944"/>
              <a:gd name="connsiteY71" fmla="*/ 2510444 h 3269673"/>
              <a:gd name="connsiteX72" fmla="*/ 188422 w 1483944"/>
              <a:gd name="connsiteY72" fmla="*/ 2576946 h 3269673"/>
              <a:gd name="connsiteX73" fmla="*/ 415637 w 1483944"/>
              <a:gd name="connsiteY73" fmla="*/ 2715491 h 3269673"/>
              <a:gd name="connsiteX74" fmla="*/ 520931 w 1483944"/>
              <a:gd name="connsiteY74" fmla="*/ 280970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97775 w 1483944"/>
              <a:gd name="connsiteY66" fmla="*/ 2277688 h 3269673"/>
              <a:gd name="connsiteX67" fmla="*/ 570808 w 1483944"/>
              <a:gd name="connsiteY67" fmla="*/ 2338648 h 3269673"/>
              <a:gd name="connsiteX68" fmla="*/ 282633 w 1483944"/>
              <a:gd name="connsiteY68" fmla="*/ 2394066 h 3269673"/>
              <a:gd name="connsiteX69" fmla="*/ 144088 w 1483944"/>
              <a:gd name="connsiteY69" fmla="*/ 2432859 h 3269673"/>
              <a:gd name="connsiteX70" fmla="*/ 110837 w 1483944"/>
              <a:gd name="connsiteY70" fmla="*/ 2471651 h 3269673"/>
              <a:gd name="connsiteX71" fmla="*/ 116378 w 1483944"/>
              <a:gd name="connsiteY71" fmla="*/ 2510444 h 3269673"/>
              <a:gd name="connsiteX72" fmla="*/ 188422 w 1483944"/>
              <a:gd name="connsiteY72" fmla="*/ 2576946 h 3269673"/>
              <a:gd name="connsiteX73" fmla="*/ 415637 w 1483944"/>
              <a:gd name="connsiteY73" fmla="*/ 2715491 h 3269673"/>
              <a:gd name="connsiteX74" fmla="*/ 520931 w 1483944"/>
              <a:gd name="connsiteY74" fmla="*/ 280970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70808 w 1483944"/>
              <a:gd name="connsiteY67" fmla="*/ 2338648 h 3269673"/>
              <a:gd name="connsiteX68" fmla="*/ 282633 w 1483944"/>
              <a:gd name="connsiteY68" fmla="*/ 2394066 h 3269673"/>
              <a:gd name="connsiteX69" fmla="*/ 144088 w 1483944"/>
              <a:gd name="connsiteY69" fmla="*/ 2432859 h 3269673"/>
              <a:gd name="connsiteX70" fmla="*/ 110837 w 1483944"/>
              <a:gd name="connsiteY70" fmla="*/ 2471651 h 3269673"/>
              <a:gd name="connsiteX71" fmla="*/ 116378 w 1483944"/>
              <a:gd name="connsiteY71" fmla="*/ 2510444 h 3269673"/>
              <a:gd name="connsiteX72" fmla="*/ 188422 w 1483944"/>
              <a:gd name="connsiteY72" fmla="*/ 2576946 h 3269673"/>
              <a:gd name="connsiteX73" fmla="*/ 415637 w 1483944"/>
              <a:gd name="connsiteY73" fmla="*/ 2715491 h 3269673"/>
              <a:gd name="connsiteX74" fmla="*/ 520931 w 1483944"/>
              <a:gd name="connsiteY74" fmla="*/ 280970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82633 w 1483944"/>
              <a:gd name="connsiteY68" fmla="*/ 2394066 h 3269673"/>
              <a:gd name="connsiteX69" fmla="*/ 144088 w 1483944"/>
              <a:gd name="connsiteY69" fmla="*/ 2432859 h 3269673"/>
              <a:gd name="connsiteX70" fmla="*/ 110837 w 1483944"/>
              <a:gd name="connsiteY70" fmla="*/ 2471651 h 3269673"/>
              <a:gd name="connsiteX71" fmla="*/ 116378 w 1483944"/>
              <a:gd name="connsiteY71" fmla="*/ 2510444 h 3269673"/>
              <a:gd name="connsiteX72" fmla="*/ 188422 w 1483944"/>
              <a:gd name="connsiteY72" fmla="*/ 2576946 h 3269673"/>
              <a:gd name="connsiteX73" fmla="*/ 415637 w 1483944"/>
              <a:gd name="connsiteY73" fmla="*/ 2715491 h 3269673"/>
              <a:gd name="connsiteX74" fmla="*/ 520931 w 1483944"/>
              <a:gd name="connsiteY74" fmla="*/ 280970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44088 w 1483944"/>
              <a:gd name="connsiteY69" fmla="*/ 2432859 h 3269673"/>
              <a:gd name="connsiteX70" fmla="*/ 110837 w 1483944"/>
              <a:gd name="connsiteY70" fmla="*/ 2471651 h 3269673"/>
              <a:gd name="connsiteX71" fmla="*/ 116378 w 1483944"/>
              <a:gd name="connsiteY71" fmla="*/ 2510444 h 3269673"/>
              <a:gd name="connsiteX72" fmla="*/ 188422 w 1483944"/>
              <a:gd name="connsiteY72" fmla="*/ 2576946 h 3269673"/>
              <a:gd name="connsiteX73" fmla="*/ 415637 w 1483944"/>
              <a:gd name="connsiteY73" fmla="*/ 2715491 h 3269673"/>
              <a:gd name="connsiteX74" fmla="*/ 520931 w 1483944"/>
              <a:gd name="connsiteY74" fmla="*/ 280970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44088 w 1483944"/>
              <a:gd name="connsiteY69" fmla="*/ 2432859 h 3269673"/>
              <a:gd name="connsiteX70" fmla="*/ 110837 w 1483944"/>
              <a:gd name="connsiteY70" fmla="*/ 2471651 h 3269673"/>
              <a:gd name="connsiteX71" fmla="*/ 116378 w 1483944"/>
              <a:gd name="connsiteY71" fmla="*/ 2510444 h 3269673"/>
              <a:gd name="connsiteX72" fmla="*/ 185247 w 1483944"/>
              <a:gd name="connsiteY72" fmla="*/ 2580121 h 3269673"/>
              <a:gd name="connsiteX73" fmla="*/ 415637 w 1483944"/>
              <a:gd name="connsiteY73" fmla="*/ 2715491 h 3269673"/>
              <a:gd name="connsiteX74" fmla="*/ 520931 w 1483944"/>
              <a:gd name="connsiteY74" fmla="*/ 280970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44088 w 1483944"/>
              <a:gd name="connsiteY69" fmla="*/ 2432859 h 3269673"/>
              <a:gd name="connsiteX70" fmla="*/ 110837 w 1483944"/>
              <a:gd name="connsiteY70" fmla="*/ 2471651 h 3269673"/>
              <a:gd name="connsiteX71" fmla="*/ 110028 w 1483944"/>
              <a:gd name="connsiteY71" fmla="*/ 2523144 h 3269673"/>
              <a:gd name="connsiteX72" fmla="*/ 185247 w 1483944"/>
              <a:gd name="connsiteY72" fmla="*/ 2580121 h 3269673"/>
              <a:gd name="connsiteX73" fmla="*/ 415637 w 1483944"/>
              <a:gd name="connsiteY73" fmla="*/ 2715491 h 3269673"/>
              <a:gd name="connsiteX74" fmla="*/ 520931 w 1483944"/>
              <a:gd name="connsiteY74" fmla="*/ 280970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44088 w 1483944"/>
              <a:gd name="connsiteY69" fmla="*/ 2432859 h 3269673"/>
              <a:gd name="connsiteX70" fmla="*/ 107662 w 1483944"/>
              <a:gd name="connsiteY70" fmla="*/ 2465301 h 3269673"/>
              <a:gd name="connsiteX71" fmla="*/ 110028 w 1483944"/>
              <a:gd name="connsiteY71" fmla="*/ 2523144 h 3269673"/>
              <a:gd name="connsiteX72" fmla="*/ 185247 w 1483944"/>
              <a:gd name="connsiteY72" fmla="*/ 2580121 h 3269673"/>
              <a:gd name="connsiteX73" fmla="*/ 415637 w 1483944"/>
              <a:gd name="connsiteY73" fmla="*/ 2715491 h 3269673"/>
              <a:gd name="connsiteX74" fmla="*/ 520931 w 1483944"/>
              <a:gd name="connsiteY74" fmla="*/ 280970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59963 w 1483944"/>
              <a:gd name="connsiteY69" fmla="*/ 2420159 h 3269673"/>
              <a:gd name="connsiteX70" fmla="*/ 107662 w 1483944"/>
              <a:gd name="connsiteY70" fmla="*/ 2465301 h 3269673"/>
              <a:gd name="connsiteX71" fmla="*/ 110028 w 1483944"/>
              <a:gd name="connsiteY71" fmla="*/ 2523144 h 3269673"/>
              <a:gd name="connsiteX72" fmla="*/ 185247 w 1483944"/>
              <a:gd name="connsiteY72" fmla="*/ 2580121 h 3269673"/>
              <a:gd name="connsiteX73" fmla="*/ 415637 w 1483944"/>
              <a:gd name="connsiteY73" fmla="*/ 2715491 h 3269673"/>
              <a:gd name="connsiteX74" fmla="*/ 520931 w 1483944"/>
              <a:gd name="connsiteY74" fmla="*/ 280970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59963 w 1483944"/>
              <a:gd name="connsiteY69" fmla="*/ 2420159 h 3269673"/>
              <a:gd name="connsiteX70" fmla="*/ 107662 w 1483944"/>
              <a:gd name="connsiteY70" fmla="*/ 2465301 h 3269673"/>
              <a:gd name="connsiteX71" fmla="*/ 110028 w 1483944"/>
              <a:gd name="connsiteY71" fmla="*/ 2523144 h 3269673"/>
              <a:gd name="connsiteX72" fmla="*/ 185247 w 1483944"/>
              <a:gd name="connsiteY72" fmla="*/ 2580121 h 3269673"/>
              <a:gd name="connsiteX73" fmla="*/ 368012 w 1483944"/>
              <a:gd name="connsiteY73" fmla="*/ 2683741 h 3269673"/>
              <a:gd name="connsiteX74" fmla="*/ 520931 w 1483944"/>
              <a:gd name="connsiteY74" fmla="*/ 280970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59963 w 1483944"/>
              <a:gd name="connsiteY69" fmla="*/ 2420159 h 3269673"/>
              <a:gd name="connsiteX70" fmla="*/ 107662 w 1483944"/>
              <a:gd name="connsiteY70" fmla="*/ 2465301 h 3269673"/>
              <a:gd name="connsiteX71" fmla="*/ 110028 w 1483944"/>
              <a:gd name="connsiteY71" fmla="*/ 2523144 h 3269673"/>
              <a:gd name="connsiteX72" fmla="*/ 185247 w 1483944"/>
              <a:gd name="connsiteY72" fmla="*/ 2580121 h 3269673"/>
              <a:gd name="connsiteX73" fmla="*/ 368012 w 1483944"/>
              <a:gd name="connsiteY73" fmla="*/ 2683741 h 3269673"/>
              <a:gd name="connsiteX74" fmla="*/ 466956 w 1483944"/>
              <a:gd name="connsiteY74" fmla="*/ 2765252 h 3269673"/>
              <a:gd name="connsiteX75" fmla="*/ 520931 w 1483944"/>
              <a:gd name="connsiteY75" fmla="*/ 2887288 h 3269673"/>
              <a:gd name="connsiteX76" fmla="*/ 471055 w 1483944"/>
              <a:gd name="connsiteY76" fmla="*/ 2942706 h 3269673"/>
              <a:gd name="connsiteX77" fmla="*/ 349135 w 1483944"/>
              <a:gd name="connsiteY77" fmla="*/ 3003666 h 3269673"/>
              <a:gd name="connsiteX78" fmla="*/ 210589 w 1483944"/>
              <a:gd name="connsiteY78" fmla="*/ 3053542 h 3269673"/>
              <a:gd name="connsiteX79" fmla="*/ 133004 w 1483944"/>
              <a:gd name="connsiteY79" fmla="*/ 3131128 h 3269673"/>
              <a:gd name="connsiteX80" fmla="*/ 121920 w 1483944"/>
              <a:gd name="connsiteY80" fmla="*/ 3175462 h 3269673"/>
              <a:gd name="connsiteX81" fmla="*/ 144088 w 1483944"/>
              <a:gd name="connsiteY81" fmla="*/ 3230880 h 3269673"/>
              <a:gd name="connsiteX82" fmla="*/ 171797 w 1483944"/>
              <a:gd name="connsiteY82"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59963 w 1483944"/>
              <a:gd name="connsiteY69" fmla="*/ 2420159 h 3269673"/>
              <a:gd name="connsiteX70" fmla="*/ 107662 w 1483944"/>
              <a:gd name="connsiteY70" fmla="*/ 2465301 h 3269673"/>
              <a:gd name="connsiteX71" fmla="*/ 110028 w 1483944"/>
              <a:gd name="connsiteY71" fmla="*/ 2523144 h 3269673"/>
              <a:gd name="connsiteX72" fmla="*/ 185247 w 1483944"/>
              <a:gd name="connsiteY72" fmla="*/ 2580121 h 3269673"/>
              <a:gd name="connsiteX73" fmla="*/ 368012 w 1483944"/>
              <a:gd name="connsiteY73" fmla="*/ 2683741 h 3269673"/>
              <a:gd name="connsiteX74" fmla="*/ 466956 w 1483944"/>
              <a:gd name="connsiteY74" fmla="*/ 2765252 h 3269673"/>
              <a:gd name="connsiteX75" fmla="*/ 497898 w 1483944"/>
              <a:gd name="connsiteY75" fmla="*/ 2820555 h 3269673"/>
              <a:gd name="connsiteX76" fmla="*/ 520931 w 1483944"/>
              <a:gd name="connsiteY76" fmla="*/ 2887288 h 3269673"/>
              <a:gd name="connsiteX77" fmla="*/ 471055 w 1483944"/>
              <a:gd name="connsiteY77" fmla="*/ 2942706 h 3269673"/>
              <a:gd name="connsiteX78" fmla="*/ 349135 w 1483944"/>
              <a:gd name="connsiteY78" fmla="*/ 3003666 h 3269673"/>
              <a:gd name="connsiteX79" fmla="*/ 210589 w 1483944"/>
              <a:gd name="connsiteY79" fmla="*/ 3053542 h 3269673"/>
              <a:gd name="connsiteX80" fmla="*/ 133004 w 1483944"/>
              <a:gd name="connsiteY80" fmla="*/ 3131128 h 3269673"/>
              <a:gd name="connsiteX81" fmla="*/ 121920 w 1483944"/>
              <a:gd name="connsiteY81" fmla="*/ 3175462 h 3269673"/>
              <a:gd name="connsiteX82" fmla="*/ 144088 w 1483944"/>
              <a:gd name="connsiteY82" fmla="*/ 3230880 h 3269673"/>
              <a:gd name="connsiteX83" fmla="*/ 171797 w 1483944"/>
              <a:gd name="connsiteY83"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59963 w 1483944"/>
              <a:gd name="connsiteY69" fmla="*/ 2420159 h 3269673"/>
              <a:gd name="connsiteX70" fmla="*/ 107662 w 1483944"/>
              <a:gd name="connsiteY70" fmla="*/ 2465301 h 3269673"/>
              <a:gd name="connsiteX71" fmla="*/ 110028 w 1483944"/>
              <a:gd name="connsiteY71" fmla="*/ 2523144 h 3269673"/>
              <a:gd name="connsiteX72" fmla="*/ 185247 w 1483944"/>
              <a:gd name="connsiteY72" fmla="*/ 2580121 h 3269673"/>
              <a:gd name="connsiteX73" fmla="*/ 368012 w 1483944"/>
              <a:gd name="connsiteY73" fmla="*/ 2683741 h 3269673"/>
              <a:gd name="connsiteX74" fmla="*/ 466956 w 1483944"/>
              <a:gd name="connsiteY74" fmla="*/ 2765252 h 3269673"/>
              <a:gd name="connsiteX75" fmla="*/ 516948 w 1483944"/>
              <a:gd name="connsiteY75" fmla="*/ 2820555 h 3269673"/>
              <a:gd name="connsiteX76" fmla="*/ 520931 w 1483944"/>
              <a:gd name="connsiteY76" fmla="*/ 2887288 h 3269673"/>
              <a:gd name="connsiteX77" fmla="*/ 471055 w 1483944"/>
              <a:gd name="connsiteY77" fmla="*/ 2942706 h 3269673"/>
              <a:gd name="connsiteX78" fmla="*/ 349135 w 1483944"/>
              <a:gd name="connsiteY78" fmla="*/ 3003666 h 3269673"/>
              <a:gd name="connsiteX79" fmla="*/ 210589 w 1483944"/>
              <a:gd name="connsiteY79" fmla="*/ 3053542 h 3269673"/>
              <a:gd name="connsiteX80" fmla="*/ 133004 w 1483944"/>
              <a:gd name="connsiteY80" fmla="*/ 3131128 h 3269673"/>
              <a:gd name="connsiteX81" fmla="*/ 121920 w 1483944"/>
              <a:gd name="connsiteY81" fmla="*/ 3175462 h 3269673"/>
              <a:gd name="connsiteX82" fmla="*/ 144088 w 1483944"/>
              <a:gd name="connsiteY82" fmla="*/ 3230880 h 3269673"/>
              <a:gd name="connsiteX83" fmla="*/ 171797 w 1483944"/>
              <a:gd name="connsiteY83"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59963 w 1483944"/>
              <a:gd name="connsiteY69" fmla="*/ 2420159 h 3269673"/>
              <a:gd name="connsiteX70" fmla="*/ 107662 w 1483944"/>
              <a:gd name="connsiteY70" fmla="*/ 2465301 h 3269673"/>
              <a:gd name="connsiteX71" fmla="*/ 110028 w 1483944"/>
              <a:gd name="connsiteY71" fmla="*/ 2523144 h 3269673"/>
              <a:gd name="connsiteX72" fmla="*/ 185247 w 1483944"/>
              <a:gd name="connsiteY72" fmla="*/ 2580121 h 3269673"/>
              <a:gd name="connsiteX73" fmla="*/ 368012 w 1483944"/>
              <a:gd name="connsiteY73" fmla="*/ 2683741 h 3269673"/>
              <a:gd name="connsiteX74" fmla="*/ 451081 w 1483944"/>
              <a:gd name="connsiteY74" fmla="*/ 2746202 h 3269673"/>
              <a:gd name="connsiteX75" fmla="*/ 516948 w 1483944"/>
              <a:gd name="connsiteY75" fmla="*/ 2820555 h 3269673"/>
              <a:gd name="connsiteX76" fmla="*/ 520931 w 1483944"/>
              <a:gd name="connsiteY76" fmla="*/ 2887288 h 3269673"/>
              <a:gd name="connsiteX77" fmla="*/ 471055 w 1483944"/>
              <a:gd name="connsiteY77" fmla="*/ 2942706 h 3269673"/>
              <a:gd name="connsiteX78" fmla="*/ 349135 w 1483944"/>
              <a:gd name="connsiteY78" fmla="*/ 3003666 h 3269673"/>
              <a:gd name="connsiteX79" fmla="*/ 210589 w 1483944"/>
              <a:gd name="connsiteY79" fmla="*/ 3053542 h 3269673"/>
              <a:gd name="connsiteX80" fmla="*/ 133004 w 1483944"/>
              <a:gd name="connsiteY80" fmla="*/ 3131128 h 3269673"/>
              <a:gd name="connsiteX81" fmla="*/ 121920 w 1483944"/>
              <a:gd name="connsiteY81" fmla="*/ 3175462 h 3269673"/>
              <a:gd name="connsiteX82" fmla="*/ 144088 w 1483944"/>
              <a:gd name="connsiteY82" fmla="*/ 3230880 h 3269673"/>
              <a:gd name="connsiteX83" fmla="*/ 171797 w 1483944"/>
              <a:gd name="connsiteY83"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59963 w 1483944"/>
              <a:gd name="connsiteY69" fmla="*/ 2420159 h 3269673"/>
              <a:gd name="connsiteX70" fmla="*/ 107662 w 1483944"/>
              <a:gd name="connsiteY70" fmla="*/ 2465301 h 3269673"/>
              <a:gd name="connsiteX71" fmla="*/ 110028 w 1483944"/>
              <a:gd name="connsiteY71" fmla="*/ 2523144 h 3269673"/>
              <a:gd name="connsiteX72" fmla="*/ 185247 w 1483944"/>
              <a:gd name="connsiteY72" fmla="*/ 2580121 h 3269673"/>
              <a:gd name="connsiteX73" fmla="*/ 320387 w 1483944"/>
              <a:gd name="connsiteY73" fmla="*/ 2655166 h 3269673"/>
              <a:gd name="connsiteX74" fmla="*/ 451081 w 1483944"/>
              <a:gd name="connsiteY74" fmla="*/ 2746202 h 3269673"/>
              <a:gd name="connsiteX75" fmla="*/ 516948 w 1483944"/>
              <a:gd name="connsiteY75" fmla="*/ 2820555 h 3269673"/>
              <a:gd name="connsiteX76" fmla="*/ 520931 w 1483944"/>
              <a:gd name="connsiteY76" fmla="*/ 2887288 h 3269673"/>
              <a:gd name="connsiteX77" fmla="*/ 471055 w 1483944"/>
              <a:gd name="connsiteY77" fmla="*/ 2942706 h 3269673"/>
              <a:gd name="connsiteX78" fmla="*/ 349135 w 1483944"/>
              <a:gd name="connsiteY78" fmla="*/ 3003666 h 3269673"/>
              <a:gd name="connsiteX79" fmla="*/ 210589 w 1483944"/>
              <a:gd name="connsiteY79" fmla="*/ 3053542 h 3269673"/>
              <a:gd name="connsiteX80" fmla="*/ 133004 w 1483944"/>
              <a:gd name="connsiteY80" fmla="*/ 3131128 h 3269673"/>
              <a:gd name="connsiteX81" fmla="*/ 121920 w 1483944"/>
              <a:gd name="connsiteY81" fmla="*/ 3175462 h 3269673"/>
              <a:gd name="connsiteX82" fmla="*/ 144088 w 1483944"/>
              <a:gd name="connsiteY82" fmla="*/ 3230880 h 3269673"/>
              <a:gd name="connsiteX83" fmla="*/ 171797 w 1483944"/>
              <a:gd name="connsiteY83"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59963 w 1483944"/>
              <a:gd name="connsiteY69" fmla="*/ 2420159 h 3269673"/>
              <a:gd name="connsiteX70" fmla="*/ 107662 w 1483944"/>
              <a:gd name="connsiteY70" fmla="*/ 2465301 h 3269673"/>
              <a:gd name="connsiteX71" fmla="*/ 110028 w 1483944"/>
              <a:gd name="connsiteY71" fmla="*/ 2523144 h 3269673"/>
              <a:gd name="connsiteX72" fmla="*/ 185247 w 1483944"/>
              <a:gd name="connsiteY72" fmla="*/ 2580121 h 3269673"/>
              <a:gd name="connsiteX73" fmla="*/ 320387 w 1483944"/>
              <a:gd name="connsiteY73" fmla="*/ 2655166 h 3269673"/>
              <a:gd name="connsiteX74" fmla="*/ 451081 w 1483944"/>
              <a:gd name="connsiteY74" fmla="*/ 2746202 h 3269673"/>
              <a:gd name="connsiteX75" fmla="*/ 516948 w 1483944"/>
              <a:gd name="connsiteY75" fmla="*/ 2820555 h 3269673"/>
              <a:gd name="connsiteX76" fmla="*/ 511406 w 1483944"/>
              <a:gd name="connsiteY76" fmla="*/ 2893638 h 3269673"/>
              <a:gd name="connsiteX77" fmla="*/ 471055 w 1483944"/>
              <a:gd name="connsiteY77" fmla="*/ 2942706 h 3269673"/>
              <a:gd name="connsiteX78" fmla="*/ 349135 w 1483944"/>
              <a:gd name="connsiteY78" fmla="*/ 3003666 h 3269673"/>
              <a:gd name="connsiteX79" fmla="*/ 210589 w 1483944"/>
              <a:gd name="connsiteY79" fmla="*/ 3053542 h 3269673"/>
              <a:gd name="connsiteX80" fmla="*/ 133004 w 1483944"/>
              <a:gd name="connsiteY80" fmla="*/ 3131128 h 3269673"/>
              <a:gd name="connsiteX81" fmla="*/ 121920 w 1483944"/>
              <a:gd name="connsiteY81" fmla="*/ 3175462 h 3269673"/>
              <a:gd name="connsiteX82" fmla="*/ 144088 w 1483944"/>
              <a:gd name="connsiteY82" fmla="*/ 3230880 h 3269673"/>
              <a:gd name="connsiteX83" fmla="*/ 171797 w 1483944"/>
              <a:gd name="connsiteY83"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59963 w 1483944"/>
              <a:gd name="connsiteY69" fmla="*/ 2420159 h 3269673"/>
              <a:gd name="connsiteX70" fmla="*/ 107662 w 1483944"/>
              <a:gd name="connsiteY70" fmla="*/ 2465301 h 3269673"/>
              <a:gd name="connsiteX71" fmla="*/ 110028 w 1483944"/>
              <a:gd name="connsiteY71" fmla="*/ 2523144 h 3269673"/>
              <a:gd name="connsiteX72" fmla="*/ 185247 w 1483944"/>
              <a:gd name="connsiteY72" fmla="*/ 2580121 h 3269673"/>
              <a:gd name="connsiteX73" fmla="*/ 320387 w 1483944"/>
              <a:gd name="connsiteY73" fmla="*/ 2655166 h 3269673"/>
              <a:gd name="connsiteX74" fmla="*/ 451081 w 1483944"/>
              <a:gd name="connsiteY74" fmla="*/ 2746202 h 3269673"/>
              <a:gd name="connsiteX75" fmla="*/ 516948 w 1483944"/>
              <a:gd name="connsiteY75" fmla="*/ 2820555 h 3269673"/>
              <a:gd name="connsiteX76" fmla="*/ 511406 w 1483944"/>
              <a:gd name="connsiteY76" fmla="*/ 2893638 h 3269673"/>
              <a:gd name="connsiteX77" fmla="*/ 439305 w 1483944"/>
              <a:gd name="connsiteY77" fmla="*/ 2952231 h 3269673"/>
              <a:gd name="connsiteX78" fmla="*/ 349135 w 1483944"/>
              <a:gd name="connsiteY78" fmla="*/ 3003666 h 3269673"/>
              <a:gd name="connsiteX79" fmla="*/ 210589 w 1483944"/>
              <a:gd name="connsiteY79" fmla="*/ 3053542 h 3269673"/>
              <a:gd name="connsiteX80" fmla="*/ 133004 w 1483944"/>
              <a:gd name="connsiteY80" fmla="*/ 3131128 h 3269673"/>
              <a:gd name="connsiteX81" fmla="*/ 121920 w 1483944"/>
              <a:gd name="connsiteY81" fmla="*/ 3175462 h 3269673"/>
              <a:gd name="connsiteX82" fmla="*/ 144088 w 1483944"/>
              <a:gd name="connsiteY82" fmla="*/ 3230880 h 3269673"/>
              <a:gd name="connsiteX83" fmla="*/ 171797 w 1483944"/>
              <a:gd name="connsiteY83"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59963 w 1483944"/>
              <a:gd name="connsiteY69" fmla="*/ 2420159 h 3269673"/>
              <a:gd name="connsiteX70" fmla="*/ 107662 w 1483944"/>
              <a:gd name="connsiteY70" fmla="*/ 2465301 h 3269673"/>
              <a:gd name="connsiteX71" fmla="*/ 110028 w 1483944"/>
              <a:gd name="connsiteY71" fmla="*/ 2523144 h 3269673"/>
              <a:gd name="connsiteX72" fmla="*/ 185247 w 1483944"/>
              <a:gd name="connsiteY72" fmla="*/ 2580121 h 3269673"/>
              <a:gd name="connsiteX73" fmla="*/ 320387 w 1483944"/>
              <a:gd name="connsiteY73" fmla="*/ 2655166 h 3269673"/>
              <a:gd name="connsiteX74" fmla="*/ 451081 w 1483944"/>
              <a:gd name="connsiteY74" fmla="*/ 2746202 h 3269673"/>
              <a:gd name="connsiteX75" fmla="*/ 516948 w 1483944"/>
              <a:gd name="connsiteY75" fmla="*/ 2820555 h 3269673"/>
              <a:gd name="connsiteX76" fmla="*/ 511406 w 1483944"/>
              <a:gd name="connsiteY76" fmla="*/ 2893638 h 3269673"/>
              <a:gd name="connsiteX77" fmla="*/ 439305 w 1483944"/>
              <a:gd name="connsiteY77" fmla="*/ 2952231 h 3269673"/>
              <a:gd name="connsiteX78" fmla="*/ 323735 w 1483944"/>
              <a:gd name="connsiteY78" fmla="*/ 3010016 h 3269673"/>
              <a:gd name="connsiteX79" fmla="*/ 210589 w 1483944"/>
              <a:gd name="connsiteY79" fmla="*/ 3053542 h 3269673"/>
              <a:gd name="connsiteX80" fmla="*/ 133004 w 1483944"/>
              <a:gd name="connsiteY80" fmla="*/ 3131128 h 3269673"/>
              <a:gd name="connsiteX81" fmla="*/ 121920 w 1483944"/>
              <a:gd name="connsiteY81" fmla="*/ 3175462 h 3269673"/>
              <a:gd name="connsiteX82" fmla="*/ 144088 w 1483944"/>
              <a:gd name="connsiteY82" fmla="*/ 3230880 h 3269673"/>
              <a:gd name="connsiteX83" fmla="*/ 171797 w 1483944"/>
              <a:gd name="connsiteY83"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59963 w 1483944"/>
              <a:gd name="connsiteY69" fmla="*/ 2420159 h 3269673"/>
              <a:gd name="connsiteX70" fmla="*/ 107662 w 1483944"/>
              <a:gd name="connsiteY70" fmla="*/ 2465301 h 3269673"/>
              <a:gd name="connsiteX71" fmla="*/ 110028 w 1483944"/>
              <a:gd name="connsiteY71" fmla="*/ 2523144 h 3269673"/>
              <a:gd name="connsiteX72" fmla="*/ 185247 w 1483944"/>
              <a:gd name="connsiteY72" fmla="*/ 2580121 h 3269673"/>
              <a:gd name="connsiteX73" fmla="*/ 320387 w 1483944"/>
              <a:gd name="connsiteY73" fmla="*/ 2655166 h 3269673"/>
              <a:gd name="connsiteX74" fmla="*/ 451081 w 1483944"/>
              <a:gd name="connsiteY74" fmla="*/ 2746202 h 3269673"/>
              <a:gd name="connsiteX75" fmla="*/ 516948 w 1483944"/>
              <a:gd name="connsiteY75" fmla="*/ 2820555 h 3269673"/>
              <a:gd name="connsiteX76" fmla="*/ 511406 w 1483944"/>
              <a:gd name="connsiteY76" fmla="*/ 2893638 h 3269673"/>
              <a:gd name="connsiteX77" fmla="*/ 439305 w 1483944"/>
              <a:gd name="connsiteY77" fmla="*/ 2952231 h 3269673"/>
              <a:gd name="connsiteX78" fmla="*/ 323735 w 1483944"/>
              <a:gd name="connsiteY78" fmla="*/ 3010016 h 3269673"/>
              <a:gd name="connsiteX79" fmla="*/ 210589 w 1483944"/>
              <a:gd name="connsiteY79" fmla="*/ 3053542 h 3269673"/>
              <a:gd name="connsiteX80" fmla="*/ 139354 w 1483944"/>
              <a:gd name="connsiteY80" fmla="*/ 3102553 h 3269673"/>
              <a:gd name="connsiteX81" fmla="*/ 121920 w 1483944"/>
              <a:gd name="connsiteY81" fmla="*/ 3175462 h 3269673"/>
              <a:gd name="connsiteX82" fmla="*/ 144088 w 1483944"/>
              <a:gd name="connsiteY82" fmla="*/ 3230880 h 3269673"/>
              <a:gd name="connsiteX83" fmla="*/ 171797 w 1483944"/>
              <a:gd name="connsiteY83"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59963 w 1483944"/>
              <a:gd name="connsiteY69" fmla="*/ 2420159 h 3269673"/>
              <a:gd name="connsiteX70" fmla="*/ 107662 w 1483944"/>
              <a:gd name="connsiteY70" fmla="*/ 2465301 h 3269673"/>
              <a:gd name="connsiteX71" fmla="*/ 110028 w 1483944"/>
              <a:gd name="connsiteY71" fmla="*/ 2523144 h 3269673"/>
              <a:gd name="connsiteX72" fmla="*/ 185247 w 1483944"/>
              <a:gd name="connsiteY72" fmla="*/ 2580121 h 3269673"/>
              <a:gd name="connsiteX73" fmla="*/ 320387 w 1483944"/>
              <a:gd name="connsiteY73" fmla="*/ 2655166 h 3269673"/>
              <a:gd name="connsiteX74" fmla="*/ 451081 w 1483944"/>
              <a:gd name="connsiteY74" fmla="*/ 2746202 h 3269673"/>
              <a:gd name="connsiteX75" fmla="*/ 516948 w 1483944"/>
              <a:gd name="connsiteY75" fmla="*/ 2820555 h 3269673"/>
              <a:gd name="connsiteX76" fmla="*/ 511406 w 1483944"/>
              <a:gd name="connsiteY76" fmla="*/ 2893638 h 3269673"/>
              <a:gd name="connsiteX77" fmla="*/ 439305 w 1483944"/>
              <a:gd name="connsiteY77" fmla="*/ 2952231 h 3269673"/>
              <a:gd name="connsiteX78" fmla="*/ 323735 w 1483944"/>
              <a:gd name="connsiteY78" fmla="*/ 3010016 h 3269673"/>
              <a:gd name="connsiteX79" fmla="*/ 210589 w 1483944"/>
              <a:gd name="connsiteY79" fmla="*/ 3053542 h 3269673"/>
              <a:gd name="connsiteX80" fmla="*/ 139354 w 1483944"/>
              <a:gd name="connsiteY80" fmla="*/ 3102553 h 3269673"/>
              <a:gd name="connsiteX81" fmla="*/ 118745 w 1483944"/>
              <a:gd name="connsiteY81" fmla="*/ 3181812 h 3269673"/>
              <a:gd name="connsiteX82" fmla="*/ 144088 w 1483944"/>
              <a:gd name="connsiteY82" fmla="*/ 3230880 h 3269673"/>
              <a:gd name="connsiteX83" fmla="*/ 171797 w 1483944"/>
              <a:gd name="connsiteY83" fmla="*/ 3269673 h 3269673"/>
              <a:gd name="connsiteX0" fmla="*/ 144088 w 1483944"/>
              <a:gd name="connsiteY0" fmla="*/ 0 h 3269673"/>
              <a:gd name="connsiteX1" fmla="*/ 121920 w 1483944"/>
              <a:gd name="connsiteY1" fmla="*/ 55419 h 3269673"/>
              <a:gd name="connsiteX2" fmla="*/ 121920 w 1483944"/>
              <a:gd name="connsiteY2" fmla="*/ 105295 h 3269673"/>
              <a:gd name="connsiteX3" fmla="*/ 148879 w 1483944"/>
              <a:gd name="connsiteY3" fmla="*/ 151996 h 3269673"/>
              <a:gd name="connsiteX4" fmla="*/ 186863 w 1483944"/>
              <a:gd name="connsiteY4" fmla="*/ 205048 h 3269673"/>
              <a:gd name="connsiteX5" fmla="*/ 269991 w 1483944"/>
              <a:gd name="connsiteY5" fmla="*/ 262833 h 3269673"/>
              <a:gd name="connsiteX6" fmla="*/ 378460 w 1483944"/>
              <a:gd name="connsiteY6" fmla="*/ 309534 h 3269673"/>
              <a:gd name="connsiteX7" fmla="*/ 458413 w 1483944"/>
              <a:gd name="connsiteY7" fmla="*/ 342785 h 3269673"/>
              <a:gd name="connsiteX8" fmla="*/ 504306 w 1483944"/>
              <a:gd name="connsiteY8" fmla="*/ 371302 h 3269673"/>
              <a:gd name="connsiteX9" fmla="*/ 532015 w 1483944"/>
              <a:gd name="connsiteY9" fmla="*/ 410095 h 3269673"/>
              <a:gd name="connsiteX10" fmla="*/ 543098 w 1483944"/>
              <a:gd name="connsiteY10" fmla="*/ 448888 h 3269673"/>
              <a:gd name="connsiteX11" fmla="*/ 543098 w 1483944"/>
              <a:gd name="connsiteY11" fmla="*/ 482139 h 3269673"/>
              <a:gd name="connsiteX12" fmla="*/ 501881 w 1483944"/>
              <a:gd name="connsiteY12" fmla="*/ 524106 h 3269673"/>
              <a:gd name="connsiteX13" fmla="*/ 452813 w 1483944"/>
              <a:gd name="connsiteY13" fmla="*/ 561283 h 3269673"/>
              <a:gd name="connsiteX14" fmla="*/ 382386 w 1483944"/>
              <a:gd name="connsiteY14" fmla="*/ 597709 h 3269673"/>
              <a:gd name="connsiteX15" fmla="*/ 311150 w 1483944"/>
              <a:gd name="connsiteY15" fmla="*/ 634135 h 3269673"/>
              <a:gd name="connsiteX16" fmla="*/ 227215 w 1483944"/>
              <a:gd name="connsiteY16" fmla="*/ 659477 h 3269673"/>
              <a:gd name="connsiteX17" fmla="*/ 144838 w 1483944"/>
              <a:gd name="connsiteY17" fmla="*/ 698270 h 3269673"/>
              <a:gd name="connsiteX18" fmla="*/ 102120 w 1483944"/>
              <a:gd name="connsiteY18" fmla="*/ 744163 h 3269673"/>
              <a:gd name="connsiteX19" fmla="*/ 94211 w 1483944"/>
              <a:gd name="connsiteY19" fmla="*/ 786939 h 3269673"/>
              <a:gd name="connsiteX20" fmla="*/ 105295 w 1483944"/>
              <a:gd name="connsiteY20" fmla="*/ 825731 h 3269673"/>
              <a:gd name="connsiteX21" fmla="*/ 159212 w 1483944"/>
              <a:gd name="connsiteY21" fmla="*/ 861349 h 3269673"/>
              <a:gd name="connsiteX22" fmla="*/ 270857 w 1483944"/>
              <a:gd name="connsiteY22" fmla="*/ 897775 h 3269673"/>
              <a:gd name="connsiteX23" fmla="*/ 502747 w 1483944"/>
              <a:gd name="connsiteY23" fmla="*/ 930218 h 3269673"/>
              <a:gd name="connsiteX24" fmla="*/ 729962 w 1483944"/>
              <a:gd name="connsiteY24" fmla="*/ 960294 h 3269673"/>
              <a:gd name="connsiteX25" fmla="*/ 959601 w 1483944"/>
              <a:gd name="connsiteY25" fmla="*/ 1008611 h 3269673"/>
              <a:gd name="connsiteX26" fmla="*/ 1043478 w 1483944"/>
              <a:gd name="connsiteY26" fmla="*/ 1038687 h 3269673"/>
              <a:gd name="connsiteX27" fmla="*/ 1086197 w 1483944"/>
              <a:gd name="connsiteY27" fmla="*/ 1064030 h 3269673"/>
              <a:gd name="connsiteX28" fmla="*/ 1108364 w 1483944"/>
              <a:gd name="connsiteY28" fmla="*/ 1091739 h 3269673"/>
              <a:gd name="connsiteX29" fmla="*/ 1108364 w 1483944"/>
              <a:gd name="connsiteY29" fmla="*/ 1113906 h 3269673"/>
              <a:gd name="connsiteX30" fmla="*/ 1079038 w 1483944"/>
              <a:gd name="connsiteY30" fmla="*/ 1136073 h 3269673"/>
              <a:gd name="connsiteX31" fmla="*/ 1033896 w 1483944"/>
              <a:gd name="connsiteY31" fmla="*/ 1159799 h 3269673"/>
              <a:gd name="connsiteX32" fmla="*/ 908801 w 1483944"/>
              <a:gd name="connsiteY32" fmla="*/ 1201767 h 3269673"/>
              <a:gd name="connsiteX33" fmla="*/ 750513 w 1483944"/>
              <a:gd name="connsiteY33" fmla="*/ 1238193 h 3269673"/>
              <a:gd name="connsiteX34" fmla="*/ 559724 w 1483944"/>
              <a:gd name="connsiteY34" fmla="*/ 1269077 h 3269673"/>
              <a:gd name="connsiteX35" fmla="*/ 399011 w 1483944"/>
              <a:gd name="connsiteY35" fmla="*/ 1291244 h 3269673"/>
              <a:gd name="connsiteX36" fmla="*/ 250941 w 1483944"/>
              <a:gd name="connsiteY36" fmla="*/ 1310236 h 3269673"/>
              <a:gd name="connsiteX37" fmla="*/ 101312 w 1483944"/>
              <a:gd name="connsiteY37" fmla="*/ 1337945 h 3269673"/>
              <a:gd name="connsiteX38" fmla="*/ 30076 w 1483944"/>
              <a:gd name="connsiteY38" fmla="*/ 1363288 h 3269673"/>
              <a:gd name="connsiteX39" fmla="*/ 5542 w 1483944"/>
              <a:gd name="connsiteY39" fmla="*/ 1385455 h 3269673"/>
              <a:gd name="connsiteX40" fmla="*/ 0 w 1483944"/>
              <a:gd name="connsiteY40" fmla="*/ 1413164 h 3269673"/>
              <a:gd name="connsiteX41" fmla="*/ 22168 w 1483944"/>
              <a:gd name="connsiteY41" fmla="*/ 1440873 h 3269673"/>
              <a:gd name="connsiteX42" fmla="*/ 127462 w 1483944"/>
              <a:gd name="connsiteY42" fmla="*/ 1463040 h 3269673"/>
              <a:gd name="connsiteX43" fmla="*/ 656302 w 1483944"/>
              <a:gd name="connsiteY43" fmla="*/ 1489941 h 3269673"/>
              <a:gd name="connsiteX44" fmla="*/ 1070379 w 1483944"/>
              <a:gd name="connsiteY44" fmla="*/ 1517650 h 3269673"/>
              <a:gd name="connsiteX45" fmla="*/ 1296843 w 1483944"/>
              <a:gd name="connsiteY45" fmla="*/ 1534276 h 3269673"/>
              <a:gd name="connsiteX46" fmla="*/ 1418706 w 1483944"/>
              <a:gd name="connsiteY46" fmla="*/ 1562793 h 3269673"/>
              <a:gd name="connsiteX47" fmla="*/ 1468582 w 1483944"/>
              <a:gd name="connsiteY47" fmla="*/ 1584960 h 3269673"/>
              <a:gd name="connsiteX48" fmla="*/ 1481224 w 1483944"/>
              <a:gd name="connsiteY48" fmla="*/ 1639570 h 3269673"/>
              <a:gd name="connsiteX49" fmla="*/ 1422631 w 1483944"/>
              <a:gd name="connsiteY49" fmla="*/ 1681538 h 3269673"/>
              <a:gd name="connsiteX50" fmla="*/ 1241368 w 1483944"/>
              <a:gd name="connsiteY50" fmla="*/ 1717964 h 3269673"/>
              <a:gd name="connsiteX51" fmla="*/ 958735 w 1483944"/>
              <a:gd name="connsiteY51" fmla="*/ 1740131 h 3269673"/>
              <a:gd name="connsiteX52" fmla="*/ 498764 w 1483944"/>
              <a:gd name="connsiteY52" fmla="*/ 1778924 h 3269673"/>
              <a:gd name="connsiteX53" fmla="*/ 238298 w 1483944"/>
              <a:gd name="connsiteY53" fmla="*/ 1806633 h 3269673"/>
              <a:gd name="connsiteX54" fmla="*/ 137795 w 1483944"/>
              <a:gd name="connsiteY54" fmla="*/ 1825625 h 3269673"/>
              <a:gd name="connsiteX55" fmla="*/ 79144 w 1483944"/>
              <a:gd name="connsiteY55" fmla="*/ 1839076 h 3269673"/>
              <a:gd name="connsiteX56" fmla="*/ 36368 w 1483944"/>
              <a:gd name="connsiteY56" fmla="*/ 1861243 h 3269673"/>
              <a:gd name="connsiteX57" fmla="*/ 47510 w 1483944"/>
              <a:gd name="connsiteY57" fmla="*/ 1902460 h 3269673"/>
              <a:gd name="connsiteX58" fmla="*/ 103736 w 1483944"/>
              <a:gd name="connsiteY58" fmla="*/ 1938886 h 3269673"/>
              <a:gd name="connsiteX59" fmla="*/ 349943 w 1483944"/>
              <a:gd name="connsiteY59" fmla="*/ 1980796 h 3269673"/>
              <a:gd name="connsiteX60" fmla="*/ 642851 w 1483944"/>
              <a:gd name="connsiteY60" fmla="*/ 2028306 h 3269673"/>
              <a:gd name="connsiteX61" fmla="*/ 881149 w 1483944"/>
              <a:gd name="connsiteY61" fmla="*/ 2072640 h 3269673"/>
              <a:gd name="connsiteX62" fmla="*/ 991986 w 1483944"/>
              <a:gd name="connsiteY62" fmla="*/ 2116975 h 3269673"/>
              <a:gd name="connsiteX63" fmla="*/ 1025237 w 1483944"/>
              <a:gd name="connsiteY63" fmla="*/ 2150226 h 3269673"/>
              <a:gd name="connsiteX64" fmla="*/ 1030778 w 1483944"/>
              <a:gd name="connsiteY64" fmla="*/ 2189019 h 3269673"/>
              <a:gd name="connsiteX65" fmla="*/ 991986 w 1483944"/>
              <a:gd name="connsiteY65" fmla="*/ 2233353 h 3269673"/>
              <a:gd name="connsiteX66" fmla="*/ 878725 w 1483944"/>
              <a:gd name="connsiteY66" fmla="*/ 2268163 h 3269673"/>
              <a:gd name="connsiteX67" fmla="*/ 567633 w 1483944"/>
              <a:gd name="connsiteY67" fmla="*/ 2332298 h 3269673"/>
              <a:gd name="connsiteX68" fmla="*/ 276283 w 1483944"/>
              <a:gd name="connsiteY68" fmla="*/ 2390891 h 3269673"/>
              <a:gd name="connsiteX69" fmla="*/ 159963 w 1483944"/>
              <a:gd name="connsiteY69" fmla="*/ 2420159 h 3269673"/>
              <a:gd name="connsiteX70" fmla="*/ 107662 w 1483944"/>
              <a:gd name="connsiteY70" fmla="*/ 2465301 h 3269673"/>
              <a:gd name="connsiteX71" fmla="*/ 110028 w 1483944"/>
              <a:gd name="connsiteY71" fmla="*/ 2523144 h 3269673"/>
              <a:gd name="connsiteX72" fmla="*/ 185247 w 1483944"/>
              <a:gd name="connsiteY72" fmla="*/ 2580121 h 3269673"/>
              <a:gd name="connsiteX73" fmla="*/ 320387 w 1483944"/>
              <a:gd name="connsiteY73" fmla="*/ 2655166 h 3269673"/>
              <a:gd name="connsiteX74" fmla="*/ 451081 w 1483944"/>
              <a:gd name="connsiteY74" fmla="*/ 2746202 h 3269673"/>
              <a:gd name="connsiteX75" fmla="*/ 516948 w 1483944"/>
              <a:gd name="connsiteY75" fmla="*/ 2820555 h 3269673"/>
              <a:gd name="connsiteX76" fmla="*/ 511406 w 1483944"/>
              <a:gd name="connsiteY76" fmla="*/ 2893638 h 3269673"/>
              <a:gd name="connsiteX77" fmla="*/ 439305 w 1483944"/>
              <a:gd name="connsiteY77" fmla="*/ 2952231 h 3269673"/>
              <a:gd name="connsiteX78" fmla="*/ 323735 w 1483944"/>
              <a:gd name="connsiteY78" fmla="*/ 3010016 h 3269673"/>
              <a:gd name="connsiteX79" fmla="*/ 210589 w 1483944"/>
              <a:gd name="connsiteY79" fmla="*/ 3053542 h 3269673"/>
              <a:gd name="connsiteX80" fmla="*/ 139354 w 1483944"/>
              <a:gd name="connsiteY80" fmla="*/ 3102553 h 3269673"/>
              <a:gd name="connsiteX81" fmla="*/ 118745 w 1483944"/>
              <a:gd name="connsiteY81" fmla="*/ 3181812 h 3269673"/>
              <a:gd name="connsiteX82" fmla="*/ 137738 w 1483944"/>
              <a:gd name="connsiteY82" fmla="*/ 3237230 h 3269673"/>
              <a:gd name="connsiteX83" fmla="*/ 171797 w 1483944"/>
              <a:gd name="connsiteY83" fmla="*/ 3269673 h 326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483944" h="3269673">
                <a:moveTo>
                  <a:pt x="144088" y="0"/>
                </a:moveTo>
                <a:cubicBezTo>
                  <a:pt x="134851" y="18935"/>
                  <a:pt x="125615" y="37870"/>
                  <a:pt x="121920" y="55419"/>
                </a:cubicBezTo>
                <a:cubicBezTo>
                  <a:pt x="118225" y="72968"/>
                  <a:pt x="117427" y="89199"/>
                  <a:pt x="121920" y="105295"/>
                </a:cubicBezTo>
                <a:cubicBezTo>
                  <a:pt x="126413" y="121391"/>
                  <a:pt x="138055" y="135371"/>
                  <a:pt x="148879" y="151996"/>
                </a:cubicBezTo>
                <a:cubicBezTo>
                  <a:pt x="159703" y="168621"/>
                  <a:pt x="166678" y="186575"/>
                  <a:pt x="186863" y="205048"/>
                </a:cubicBezTo>
                <a:cubicBezTo>
                  <a:pt x="207048" y="223521"/>
                  <a:pt x="238058" y="245419"/>
                  <a:pt x="269991" y="262833"/>
                </a:cubicBezTo>
                <a:cubicBezTo>
                  <a:pt x="301924" y="280247"/>
                  <a:pt x="347056" y="296209"/>
                  <a:pt x="378460" y="309534"/>
                </a:cubicBezTo>
                <a:cubicBezTo>
                  <a:pt x="409864" y="322859"/>
                  <a:pt x="437439" y="332490"/>
                  <a:pt x="458413" y="342785"/>
                </a:cubicBezTo>
                <a:cubicBezTo>
                  <a:pt x="479387" y="353080"/>
                  <a:pt x="492039" y="360084"/>
                  <a:pt x="504306" y="371302"/>
                </a:cubicBezTo>
                <a:cubicBezTo>
                  <a:pt x="516573" y="382520"/>
                  <a:pt x="525550" y="397164"/>
                  <a:pt x="532015" y="410095"/>
                </a:cubicBezTo>
                <a:cubicBezTo>
                  <a:pt x="538480" y="423026"/>
                  <a:pt x="543098" y="448888"/>
                  <a:pt x="543098" y="448888"/>
                </a:cubicBezTo>
                <a:cubicBezTo>
                  <a:pt x="544945" y="460895"/>
                  <a:pt x="549967" y="469603"/>
                  <a:pt x="543098" y="482139"/>
                </a:cubicBezTo>
                <a:cubicBezTo>
                  <a:pt x="536229" y="494675"/>
                  <a:pt x="516928" y="510915"/>
                  <a:pt x="501881" y="524106"/>
                </a:cubicBezTo>
                <a:cubicBezTo>
                  <a:pt x="486834" y="537297"/>
                  <a:pt x="472729" y="549016"/>
                  <a:pt x="452813" y="561283"/>
                </a:cubicBezTo>
                <a:cubicBezTo>
                  <a:pt x="432897" y="573550"/>
                  <a:pt x="405997" y="585567"/>
                  <a:pt x="382386" y="597709"/>
                </a:cubicBezTo>
                <a:cubicBezTo>
                  <a:pt x="358776" y="609851"/>
                  <a:pt x="337012" y="623840"/>
                  <a:pt x="311150" y="634135"/>
                </a:cubicBezTo>
                <a:cubicBezTo>
                  <a:pt x="285288" y="644430"/>
                  <a:pt x="254934" y="648788"/>
                  <a:pt x="227215" y="659477"/>
                </a:cubicBezTo>
                <a:cubicBezTo>
                  <a:pt x="199496" y="670166"/>
                  <a:pt x="165687" y="684156"/>
                  <a:pt x="144838" y="698270"/>
                </a:cubicBezTo>
                <a:cubicBezTo>
                  <a:pt x="123989" y="712384"/>
                  <a:pt x="110558" y="729385"/>
                  <a:pt x="102120" y="744163"/>
                </a:cubicBezTo>
                <a:cubicBezTo>
                  <a:pt x="93682" y="758941"/>
                  <a:pt x="93682" y="773344"/>
                  <a:pt x="94211" y="786939"/>
                </a:cubicBezTo>
                <a:cubicBezTo>
                  <a:pt x="94740" y="800534"/>
                  <a:pt x="94462" y="813329"/>
                  <a:pt x="105295" y="825731"/>
                </a:cubicBezTo>
                <a:cubicBezTo>
                  <a:pt x="116129" y="838133"/>
                  <a:pt x="131618" y="849342"/>
                  <a:pt x="159212" y="861349"/>
                </a:cubicBezTo>
                <a:cubicBezTo>
                  <a:pt x="186806" y="873356"/>
                  <a:pt x="213601" y="886297"/>
                  <a:pt x="270857" y="897775"/>
                </a:cubicBezTo>
                <a:cubicBezTo>
                  <a:pt x="328113" y="909253"/>
                  <a:pt x="426230" y="919798"/>
                  <a:pt x="502747" y="930218"/>
                </a:cubicBezTo>
                <a:cubicBezTo>
                  <a:pt x="579264" y="940638"/>
                  <a:pt x="653820" y="947228"/>
                  <a:pt x="729962" y="960294"/>
                </a:cubicBezTo>
                <a:cubicBezTo>
                  <a:pt x="806104" y="973360"/>
                  <a:pt x="907348" y="995546"/>
                  <a:pt x="959601" y="1008611"/>
                </a:cubicBezTo>
                <a:cubicBezTo>
                  <a:pt x="1011854" y="1021677"/>
                  <a:pt x="1022379" y="1029451"/>
                  <a:pt x="1043478" y="1038687"/>
                </a:cubicBezTo>
                <a:cubicBezTo>
                  <a:pt x="1064577" y="1047923"/>
                  <a:pt x="1075383" y="1055188"/>
                  <a:pt x="1086197" y="1064030"/>
                </a:cubicBezTo>
                <a:cubicBezTo>
                  <a:pt x="1097011" y="1072872"/>
                  <a:pt x="1108364" y="1091739"/>
                  <a:pt x="1108364" y="1091739"/>
                </a:cubicBezTo>
                <a:cubicBezTo>
                  <a:pt x="1112058" y="1100052"/>
                  <a:pt x="1113252" y="1106517"/>
                  <a:pt x="1108364" y="1113906"/>
                </a:cubicBezTo>
                <a:cubicBezTo>
                  <a:pt x="1103476" y="1121295"/>
                  <a:pt x="1091449" y="1128424"/>
                  <a:pt x="1079038" y="1136073"/>
                </a:cubicBezTo>
                <a:cubicBezTo>
                  <a:pt x="1066627" y="1143722"/>
                  <a:pt x="1062269" y="1148850"/>
                  <a:pt x="1033896" y="1159799"/>
                </a:cubicBezTo>
                <a:cubicBezTo>
                  <a:pt x="1005523" y="1170748"/>
                  <a:pt x="956031" y="1188701"/>
                  <a:pt x="908801" y="1201767"/>
                </a:cubicBezTo>
                <a:cubicBezTo>
                  <a:pt x="861571" y="1214833"/>
                  <a:pt x="808692" y="1226975"/>
                  <a:pt x="750513" y="1238193"/>
                </a:cubicBezTo>
                <a:cubicBezTo>
                  <a:pt x="692334" y="1249411"/>
                  <a:pt x="618308" y="1260235"/>
                  <a:pt x="559724" y="1269077"/>
                </a:cubicBezTo>
                <a:cubicBezTo>
                  <a:pt x="501140" y="1277919"/>
                  <a:pt x="450475" y="1284384"/>
                  <a:pt x="399011" y="1291244"/>
                </a:cubicBezTo>
                <a:cubicBezTo>
                  <a:pt x="347547" y="1298104"/>
                  <a:pt x="300557" y="1302453"/>
                  <a:pt x="250941" y="1310236"/>
                </a:cubicBezTo>
                <a:cubicBezTo>
                  <a:pt x="201325" y="1318019"/>
                  <a:pt x="138123" y="1329103"/>
                  <a:pt x="101312" y="1337945"/>
                </a:cubicBezTo>
                <a:cubicBezTo>
                  <a:pt x="64501" y="1346787"/>
                  <a:pt x="46038" y="1355370"/>
                  <a:pt x="30076" y="1363288"/>
                </a:cubicBezTo>
                <a:cubicBezTo>
                  <a:pt x="14114" y="1371206"/>
                  <a:pt x="10555" y="1377142"/>
                  <a:pt x="5542" y="1385455"/>
                </a:cubicBezTo>
                <a:cubicBezTo>
                  <a:pt x="529" y="1393768"/>
                  <a:pt x="0" y="1413164"/>
                  <a:pt x="0" y="1413164"/>
                </a:cubicBezTo>
                <a:cubicBezTo>
                  <a:pt x="2771" y="1422400"/>
                  <a:pt x="924" y="1432560"/>
                  <a:pt x="22168" y="1440873"/>
                </a:cubicBezTo>
                <a:cubicBezTo>
                  <a:pt x="43412" y="1449186"/>
                  <a:pt x="21773" y="1454862"/>
                  <a:pt x="127462" y="1463040"/>
                </a:cubicBezTo>
                <a:cubicBezTo>
                  <a:pt x="233151" y="1471218"/>
                  <a:pt x="499149" y="1480839"/>
                  <a:pt x="656302" y="1489941"/>
                </a:cubicBezTo>
                <a:lnTo>
                  <a:pt x="1070379" y="1517650"/>
                </a:lnTo>
                <a:cubicBezTo>
                  <a:pt x="1177136" y="1525039"/>
                  <a:pt x="1238789" y="1526752"/>
                  <a:pt x="1296843" y="1534276"/>
                </a:cubicBezTo>
                <a:cubicBezTo>
                  <a:pt x="1354897" y="1541800"/>
                  <a:pt x="1390083" y="1554346"/>
                  <a:pt x="1418706" y="1562793"/>
                </a:cubicBezTo>
                <a:cubicBezTo>
                  <a:pt x="1447329" y="1571240"/>
                  <a:pt x="1458162" y="1572164"/>
                  <a:pt x="1468582" y="1584960"/>
                </a:cubicBezTo>
                <a:cubicBezTo>
                  <a:pt x="1479002" y="1597756"/>
                  <a:pt x="1488882" y="1623474"/>
                  <a:pt x="1481224" y="1639570"/>
                </a:cubicBezTo>
                <a:cubicBezTo>
                  <a:pt x="1473566" y="1655666"/>
                  <a:pt x="1462607" y="1668472"/>
                  <a:pt x="1422631" y="1681538"/>
                </a:cubicBezTo>
                <a:cubicBezTo>
                  <a:pt x="1382655" y="1694604"/>
                  <a:pt x="1318684" y="1708199"/>
                  <a:pt x="1241368" y="1717964"/>
                </a:cubicBezTo>
                <a:cubicBezTo>
                  <a:pt x="1164052" y="1727729"/>
                  <a:pt x="958735" y="1740131"/>
                  <a:pt x="958735" y="1740131"/>
                </a:cubicBezTo>
                <a:lnTo>
                  <a:pt x="498764" y="1778924"/>
                </a:lnTo>
                <a:cubicBezTo>
                  <a:pt x="378691" y="1790008"/>
                  <a:pt x="298459" y="1798850"/>
                  <a:pt x="238298" y="1806633"/>
                </a:cubicBezTo>
                <a:cubicBezTo>
                  <a:pt x="178137" y="1814416"/>
                  <a:pt x="164321" y="1820218"/>
                  <a:pt x="137795" y="1825625"/>
                </a:cubicBezTo>
                <a:cubicBezTo>
                  <a:pt x="111269" y="1831032"/>
                  <a:pt x="96049" y="1833140"/>
                  <a:pt x="79144" y="1839076"/>
                </a:cubicBezTo>
                <a:cubicBezTo>
                  <a:pt x="62240" y="1845012"/>
                  <a:pt x="41640" y="1850679"/>
                  <a:pt x="36368" y="1861243"/>
                </a:cubicBezTo>
                <a:cubicBezTo>
                  <a:pt x="31096" y="1871807"/>
                  <a:pt x="36282" y="1889519"/>
                  <a:pt x="47510" y="1902460"/>
                </a:cubicBezTo>
                <a:cubicBezTo>
                  <a:pt x="58738" y="1915401"/>
                  <a:pt x="53331" y="1925830"/>
                  <a:pt x="103736" y="1938886"/>
                </a:cubicBezTo>
                <a:cubicBezTo>
                  <a:pt x="154141" y="1951942"/>
                  <a:pt x="260091" y="1965893"/>
                  <a:pt x="349943" y="1980796"/>
                </a:cubicBezTo>
                <a:lnTo>
                  <a:pt x="642851" y="2028306"/>
                </a:lnTo>
                <a:cubicBezTo>
                  <a:pt x="731385" y="2043613"/>
                  <a:pt x="822960" y="2057862"/>
                  <a:pt x="881149" y="2072640"/>
                </a:cubicBezTo>
                <a:cubicBezTo>
                  <a:pt x="939338" y="2087418"/>
                  <a:pt x="967971" y="2104044"/>
                  <a:pt x="991986" y="2116975"/>
                </a:cubicBezTo>
                <a:cubicBezTo>
                  <a:pt x="1016001" y="2129906"/>
                  <a:pt x="1018772" y="2138219"/>
                  <a:pt x="1025237" y="2150226"/>
                </a:cubicBezTo>
                <a:cubicBezTo>
                  <a:pt x="1031702" y="2162233"/>
                  <a:pt x="1036320" y="2175165"/>
                  <a:pt x="1030778" y="2189019"/>
                </a:cubicBezTo>
                <a:cubicBezTo>
                  <a:pt x="1025236" y="2202873"/>
                  <a:pt x="1017328" y="2220162"/>
                  <a:pt x="991986" y="2233353"/>
                </a:cubicBezTo>
                <a:cubicBezTo>
                  <a:pt x="966644" y="2246544"/>
                  <a:pt x="949450" y="2251672"/>
                  <a:pt x="878725" y="2268163"/>
                </a:cubicBezTo>
                <a:cubicBezTo>
                  <a:pt x="808000" y="2284654"/>
                  <a:pt x="668040" y="2311843"/>
                  <a:pt x="567633" y="2332298"/>
                </a:cubicBezTo>
                <a:lnTo>
                  <a:pt x="276283" y="2390891"/>
                </a:lnTo>
                <a:cubicBezTo>
                  <a:pt x="208338" y="2405534"/>
                  <a:pt x="188067" y="2407757"/>
                  <a:pt x="159963" y="2420159"/>
                </a:cubicBezTo>
                <a:cubicBezTo>
                  <a:pt x="131860" y="2432561"/>
                  <a:pt x="115985" y="2448137"/>
                  <a:pt x="107662" y="2465301"/>
                </a:cubicBezTo>
                <a:cubicBezTo>
                  <a:pt x="99340" y="2482465"/>
                  <a:pt x="97097" y="2504007"/>
                  <a:pt x="110028" y="2523144"/>
                </a:cubicBezTo>
                <a:cubicBezTo>
                  <a:pt x="122959" y="2542281"/>
                  <a:pt x="150187" y="2558117"/>
                  <a:pt x="185247" y="2580121"/>
                </a:cubicBezTo>
                <a:cubicBezTo>
                  <a:pt x="220307" y="2602125"/>
                  <a:pt x="276081" y="2627486"/>
                  <a:pt x="320387" y="2655166"/>
                </a:cubicBezTo>
                <a:cubicBezTo>
                  <a:pt x="364693" y="2682846"/>
                  <a:pt x="418321" y="2718637"/>
                  <a:pt x="451081" y="2746202"/>
                </a:cubicBezTo>
                <a:cubicBezTo>
                  <a:pt x="483841" y="2773767"/>
                  <a:pt x="507952" y="2800216"/>
                  <a:pt x="516948" y="2820555"/>
                </a:cubicBezTo>
                <a:cubicBezTo>
                  <a:pt x="525944" y="2840894"/>
                  <a:pt x="524346" y="2871692"/>
                  <a:pt x="511406" y="2893638"/>
                </a:cubicBezTo>
                <a:cubicBezTo>
                  <a:pt x="498466" y="2915584"/>
                  <a:pt x="470583" y="2932835"/>
                  <a:pt x="439305" y="2952231"/>
                </a:cubicBezTo>
                <a:cubicBezTo>
                  <a:pt x="408027" y="2971627"/>
                  <a:pt x="361854" y="2993131"/>
                  <a:pt x="323735" y="3010016"/>
                </a:cubicBezTo>
                <a:cubicBezTo>
                  <a:pt x="285616" y="3026901"/>
                  <a:pt x="241319" y="3038119"/>
                  <a:pt x="210589" y="3053542"/>
                </a:cubicBezTo>
                <a:cubicBezTo>
                  <a:pt x="179859" y="3068965"/>
                  <a:pt x="154661" y="3081175"/>
                  <a:pt x="139354" y="3102553"/>
                </a:cubicBezTo>
                <a:cubicBezTo>
                  <a:pt x="124047" y="3123931"/>
                  <a:pt x="119014" y="3159366"/>
                  <a:pt x="118745" y="3181812"/>
                </a:cubicBezTo>
                <a:cubicBezTo>
                  <a:pt x="118476" y="3204258"/>
                  <a:pt x="128896" y="3222587"/>
                  <a:pt x="137738" y="3237230"/>
                </a:cubicBezTo>
                <a:cubicBezTo>
                  <a:pt x="146580" y="3251873"/>
                  <a:pt x="162099" y="3258127"/>
                  <a:pt x="171797" y="3269673"/>
                </a:cubicBez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3338E4B3-6FB3-9E4A-93C0-B302641105B1}"/>
              </a:ext>
            </a:extLst>
          </p:cNvPr>
          <p:cNvGrpSpPr/>
          <p:nvPr/>
        </p:nvGrpSpPr>
        <p:grpSpPr>
          <a:xfrm>
            <a:off x="428819" y="3076449"/>
            <a:ext cx="652849" cy="912482"/>
            <a:chOff x="428819" y="3076449"/>
            <a:chExt cx="652849" cy="912482"/>
          </a:xfrm>
        </p:grpSpPr>
        <p:pic>
          <p:nvPicPr>
            <p:cNvPr id="23" name="Picture 22">
              <a:extLst>
                <a:ext uri="{FF2B5EF4-FFF2-40B4-BE49-F238E27FC236}">
                  <a16:creationId xmlns:a16="http://schemas.microsoft.com/office/drawing/2014/main" id="{B16AE0ED-0CD0-6B44-8F95-1690F7AFC1DA}"/>
                </a:ext>
              </a:extLst>
            </p:cNvPr>
            <p:cNvPicPr>
              <a:picLocks noChangeAspect="1"/>
            </p:cNvPicPr>
            <p:nvPr/>
          </p:nvPicPr>
          <p:blipFill>
            <a:blip r:embed="rId4"/>
            <a:stretch>
              <a:fillRect/>
            </a:stretch>
          </p:blipFill>
          <p:spPr>
            <a:xfrm>
              <a:off x="490654" y="3076449"/>
              <a:ext cx="483720" cy="588003"/>
            </a:xfrm>
            <a:prstGeom prst="rect">
              <a:avLst/>
            </a:prstGeom>
          </p:spPr>
        </p:pic>
        <p:sp>
          <p:nvSpPr>
            <p:cNvPr id="50" name="TextBox 49">
              <a:extLst>
                <a:ext uri="{FF2B5EF4-FFF2-40B4-BE49-F238E27FC236}">
                  <a16:creationId xmlns:a16="http://schemas.microsoft.com/office/drawing/2014/main" id="{36983513-F9D5-CE41-B82B-818E8BE4E3FF}"/>
                </a:ext>
              </a:extLst>
            </p:cNvPr>
            <p:cNvSpPr txBox="1"/>
            <p:nvPr/>
          </p:nvSpPr>
          <p:spPr>
            <a:xfrm>
              <a:off x="428819" y="3619599"/>
              <a:ext cx="652849" cy="369332"/>
            </a:xfrm>
            <a:prstGeom prst="rect">
              <a:avLst/>
            </a:prstGeom>
            <a:solidFill>
              <a:schemeClr val="tx1"/>
            </a:solidFill>
          </p:spPr>
          <p:txBody>
            <a:bodyPr wrap="square" rtlCol="0">
              <a:spAutoFit/>
            </a:bodyPr>
            <a:lstStyle/>
            <a:p>
              <a:r>
                <a:rPr lang="it-IT" dirty="0">
                  <a:solidFill>
                    <a:schemeClr val="bg1"/>
                  </a:solidFill>
                  <a:latin typeface="Oswald" pitchFamily="2" charset="77"/>
                  <a:cs typeface="Sana" pitchFamily="2" charset="-78"/>
                </a:rPr>
                <a:t>Laser</a:t>
              </a:r>
            </a:p>
          </p:txBody>
        </p:sp>
      </p:grpSp>
      <p:grpSp>
        <p:nvGrpSpPr>
          <p:cNvPr id="55" name="Group 54">
            <a:extLst>
              <a:ext uri="{FF2B5EF4-FFF2-40B4-BE49-F238E27FC236}">
                <a16:creationId xmlns:a16="http://schemas.microsoft.com/office/drawing/2014/main" id="{F07C97E0-ACC6-BD4F-8ECD-A6ED2A04D61F}"/>
              </a:ext>
            </a:extLst>
          </p:cNvPr>
          <p:cNvGrpSpPr/>
          <p:nvPr/>
        </p:nvGrpSpPr>
        <p:grpSpPr>
          <a:xfrm>
            <a:off x="2327018" y="1657249"/>
            <a:ext cx="1193122" cy="3919027"/>
            <a:chOff x="2327018" y="1657249"/>
            <a:chExt cx="1193122" cy="3919027"/>
          </a:xfrm>
        </p:grpSpPr>
        <p:grpSp>
          <p:nvGrpSpPr>
            <p:cNvPr id="35" name="Group 34">
              <a:extLst>
                <a:ext uri="{FF2B5EF4-FFF2-40B4-BE49-F238E27FC236}">
                  <a16:creationId xmlns:a16="http://schemas.microsoft.com/office/drawing/2014/main" id="{02EF8258-FF89-9446-AC21-ABCDDB04F70A}"/>
                </a:ext>
              </a:extLst>
            </p:cNvPr>
            <p:cNvGrpSpPr/>
            <p:nvPr/>
          </p:nvGrpSpPr>
          <p:grpSpPr>
            <a:xfrm>
              <a:off x="2675492" y="1657249"/>
              <a:ext cx="155608" cy="3288688"/>
              <a:chOff x="2742398" y="1549668"/>
              <a:chExt cx="155608" cy="3288688"/>
            </a:xfrm>
          </p:grpSpPr>
          <p:sp>
            <p:nvSpPr>
              <p:cNvPr id="36" name="Rectangle 35">
                <a:extLst>
                  <a:ext uri="{FF2B5EF4-FFF2-40B4-BE49-F238E27FC236}">
                    <a16:creationId xmlns:a16="http://schemas.microsoft.com/office/drawing/2014/main" id="{516852F4-8BBE-FC42-B949-34ADF3D539D3}"/>
                  </a:ext>
                </a:extLst>
              </p:cNvPr>
              <p:cNvSpPr/>
              <p:nvPr/>
            </p:nvSpPr>
            <p:spPr>
              <a:xfrm>
                <a:off x="2743200" y="1549668"/>
                <a:ext cx="154004" cy="1222408"/>
              </a:xfrm>
              <a:prstGeom prst="rect">
                <a:avLst/>
              </a:prstGeom>
              <a:pattFill prst="wdUpDiag">
                <a:fgClr>
                  <a:schemeClr val="bg1">
                    <a:lumMod val="85000"/>
                  </a:schemeClr>
                </a:fgClr>
                <a:bgClr>
                  <a:schemeClr val="bg1"/>
                </a:bgClr>
              </a:pattFill>
              <a:ln w="15875">
                <a:solidFill>
                  <a:srgbClr val="0061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DA2FE52-A232-6D41-9EEA-2800B859A537}"/>
                  </a:ext>
                </a:extLst>
              </p:cNvPr>
              <p:cNvSpPr/>
              <p:nvPr/>
            </p:nvSpPr>
            <p:spPr>
              <a:xfrm>
                <a:off x="2743200" y="3615948"/>
                <a:ext cx="154004" cy="1222408"/>
              </a:xfrm>
              <a:prstGeom prst="rect">
                <a:avLst/>
              </a:prstGeom>
              <a:pattFill prst="wdUpDiag">
                <a:fgClr>
                  <a:schemeClr val="bg1">
                    <a:lumMod val="85000"/>
                  </a:schemeClr>
                </a:fgClr>
                <a:bgClr>
                  <a:schemeClr val="bg1"/>
                </a:bgClr>
              </a:pattFill>
              <a:ln w="15875">
                <a:solidFill>
                  <a:srgbClr val="0061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34E0C7A-B562-8949-AF3B-E31684E6923B}"/>
                  </a:ext>
                </a:extLst>
              </p:cNvPr>
              <p:cNvSpPr/>
              <p:nvPr/>
            </p:nvSpPr>
            <p:spPr>
              <a:xfrm>
                <a:off x="2742398" y="2859110"/>
                <a:ext cx="155608" cy="669805"/>
              </a:xfrm>
              <a:prstGeom prst="rect">
                <a:avLst/>
              </a:prstGeom>
              <a:pattFill prst="wdUpDiag">
                <a:fgClr>
                  <a:schemeClr val="bg1">
                    <a:lumMod val="85000"/>
                  </a:schemeClr>
                </a:fgClr>
                <a:bgClr>
                  <a:schemeClr val="bg1"/>
                </a:bgClr>
              </a:pattFill>
              <a:ln w="15875">
                <a:solidFill>
                  <a:srgbClr val="0061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42BE80A1-BD1C-DE4C-AB95-A5A9A8F986D4}"/>
                </a:ext>
              </a:extLst>
            </p:cNvPr>
            <p:cNvSpPr txBox="1"/>
            <p:nvPr/>
          </p:nvSpPr>
          <p:spPr>
            <a:xfrm>
              <a:off x="2327018" y="5206944"/>
              <a:ext cx="1193122" cy="369332"/>
            </a:xfrm>
            <a:prstGeom prst="rect">
              <a:avLst/>
            </a:prstGeom>
            <a:noFill/>
          </p:spPr>
          <p:txBody>
            <a:bodyPr wrap="square" rtlCol="0">
              <a:spAutoFit/>
            </a:bodyPr>
            <a:lstStyle/>
            <a:p>
              <a:r>
                <a:rPr lang="it-IT" dirty="0">
                  <a:solidFill>
                    <a:schemeClr val="bg1"/>
                  </a:solidFill>
                  <a:latin typeface="Oswald" pitchFamily="2" charset="77"/>
                  <a:cs typeface="Sana" pitchFamily="2" charset="-78"/>
                </a:rPr>
                <a:t>Schermo</a:t>
              </a:r>
            </a:p>
          </p:txBody>
        </p:sp>
      </p:grpSp>
      <p:grpSp>
        <p:nvGrpSpPr>
          <p:cNvPr id="56" name="Group 55">
            <a:extLst>
              <a:ext uri="{FF2B5EF4-FFF2-40B4-BE49-F238E27FC236}">
                <a16:creationId xmlns:a16="http://schemas.microsoft.com/office/drawing/2014/main" id="{EFD15508-643E-7245-8169-208B81737DD6}"/>
              </a:ext>
            </a:extLst>
          </p:cNvPr>
          <p:cNvGrpSpPr/>
          <p:nvPr/>
        </p:nvGrpSpPr>
        <p:grpSpPr>
          <a:xfrm>
            <a:off x="4490453" y="1447774"/>
            <a:ext cx="848987" cy="4128502"/>
            <a:chOff x="4490453" y="1447774"/>
            <a:chExt cx="848987" cy="4128502"/>
          </a:xfrm>
        </p:grpSpPr>
        <p:sp>
          <p:nvSpPr>
            <p:cNvPr id="39" name="Rectangle 38">
              <a:extLst>
                <a:ext uri="{FF2B5EF4-FFF2-40B4-BE49-F238E27FC236}">
                  <a16:creationId xmlns:a16="http://schemas.microsoft.com/office/drawing/2014/main" id="{A88346B8-AE78-1A4E-9315-FC2FE6902801}"/>
                </a:ext>
              </a:extLst>
            </p:cNvPr>
            <p:cNvSpPr/>
            <p:nvPr/>
          </p:nvSpPr>
          <p:spPr>
            <a:xfrm>
              <a:off x="4694469" y="1447774"/>
              <a:ext cx="296563" cy="3707639"/>
            </a:xfrm>
            <a:prstGeom prst="rect">
              <a:avLst/>
            </a:prstGeom>
            <a:pattFill prst="wdUpDiag">
              <a:fgClr>
                <a:schemeClr val="bg1">
                  <a:lumMod val="85000"/>
                </a:schemeClr>
              </a:fgClr>
              <a:bgClr>
                <a:schemeClr val="bg1"/>
              </a:bgClr>
            </a:pattFill>
            <a:ln w="15875">
              <a:solidFill>
                <a:srgbClr val="0061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6DDB31BE-C5C0-974C-A538-06D7B9527EB1}"/>
                </a:ext>
              </a:extLst>
            </p:cNvPr>
            <p:cNvSpPr txBox="1"/>
            <p:nvPr/>
          </p:nvSpPr>
          <p:spPr>
            <a:xfrm>
              <a:off x="4490453" y="5206944"/>
              <a:ext cx="848987" cy="369332"/>
            </a:xfrm>
            <a:prstGeom prst="rect">
              <a:avLst/>
            </a:prstGeom>
            <a:noFill/>
          </p:spPr>
          <p:txBody>
            <a:bodyPr wrap="square" rtlCol="0">
              <a:spAutoFit/>
            </a:bodyPr>
            <a:lstStyle/>
            <a:p>
              <a:r>
                <a:rPr lang="it-IT" dirty="0">
                  <a:solidFill>
                    <a:schemeClr val="bg1"/>
                  </a:solidFill>
                  <a:latin typeface="Oswald" pitchFamily="2" charset="77"/>
                  <a:cs typeface="Sana" pitchFamily="2" charset="-78"/>
                </a:rPr>
                <a:t>Parete</a:t>
              </a:r>
            </a:p>
          </p:txBody>
        </p:sp>
      </p:gr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E4E7BBE8-75E6-D546-8832-EB9F0B6C203B}"/>
                  </a:ext>
                </a:extLst>
              </p:cNvPr>
              <p:cNvSpPr txBox="1"/>
              <p:nvPr/>
            </p:nvSpPr>
            <p:spPr>
              <a:xfrm>
                <a:off x="2804101" y="2456163"/>
                <a:ext cx="36580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D83515"/>
                          </a:solidFill>
                          <a:latin typeface="Cambria Math" panose="02040503050406030204" pitchFamily="18" charset="0"/>
                        </a:rPr>
                        <m:t>1</m:t>
                      </m:r>
                    </m:oMath>
                  </m:oMathPara>
                </a14:m>
                <a:endParaRPr lang="en-US" dirty="0">
                  <a:solidFill>
                    <a:srgbClr val="D83515"/>
                  </a:solidFill>
                </a:endParaRPr>
              </a:p>
            </p:txBody>
          </p:sp>
        </mc:Choice>
        <mc:Fallback xmlns="">
          <p:sp>
            <p:nvSpPr>
              <p:cNvPr id="58" name="TextBox 57">
                <a:extLst>
                  <a:ext uri="{FF2B5EF4-FFF2-40B4-BE49-F238E27FC236}">
                    <a16:creationId xmlns:a16="http://schemas.microsoft.com/office/drawing/2014/main" id="{E4E7BBE8-75E6-D546-8832-EB9F0B6C203B}"/>
                  </a:ext>
                </a:extLst>
              </p:cNvPr>
              <p:cNvSpPr txBox="1">
                <a:spLocks noRot="1" noChangeAspect="1" noMove="1" noResize="1" noEditPoints="1" noAdjustHandles="1" noChangeArrowheads="1" noChangeShapeType="1" noTextEdit="1"/>
              </p:cNvSpPr>
              <p:nvPr/>
            </p:nvSpPr>
            <p:spPr>
              <a:xfrm>
                <a:off x="2804101" y="2456163"/>
                <a:ext cx="365805"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7AD82DA6-3A0F-A94F-B295-C843C2BB019B}"/>
                  </a:ext>
                </a:extLst>
              </p:cNvPr>
              <p:cNvSpPr txBox="1"/>
              <p:nvPr/>
            </p:nvSpPr>
            <p:spPr>
              <a:xfrm>
                <a:off x="2803519" y="3804265"/>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D83515"/>
                          </a:solidFill>
                          <a:latin typeface="Cambria Math" panose="02040503050406030204" pitchFamily="18" charset="0"/>
                        </a:rPr>
                        <m:t>2</m:t>
                      </m:r>
                    </m:oMath>
                  </m:oMathPara>
                </a14:m>
                <a:endParaRPr lang="en-US" dirty="0">
                  <a:solidFill>
                    <a:srgbClr val="D83515"/>
                  </a:solidFill>
                </a:endParaRPr>
              </a:p>
            </p:txBody>
          </p:sp>
        </mc:Choice>
        <mc:Fallback xmlns="">
          <p:sp>
            <p:nvSpPr>
              <p:cNvPr id="59" name="TextBox 58">
                <a:extLst>
                  <a:ext uri="{FF2B5EF4-FFF2-40B4-BE49-F238E27FC236}">
                    <a16:creationId xmlns:a16="http://schemas.microsoft.com/office/drawing/2014/main" id="{7AD82DA6-3A0F-A94F-B295-C843C2BB019B}"/>
                  </a:ext>
                </a:extLst>
              </p:cNvPr>
              <p:cNvSpPr txBox="1">
                <a:spLocks noRot="1" noChangeAspect="1" noMove="1" noResize="1" noEditPoints="1" noAdjustHandles="1" noChangeArrowheads="1" noChangeShapeType="1" noTextEdit="1"/>
              </p:cNvSpPr>
              <p:nvPr/>
            </p:nvSpPr>
            <p:spPr>
              <a:xfrm>
                <a:off x="2803519" y="3804265"/>
                <a:ext cx="365806" cy="369332"/>
              </a:xfrm>
              <a:prstGeom prst="rect">
                <a:avLst/>
              </a:prstGeom>
              <a:blipFill>
                <a:blip r:embed="rId6"/>
                <a:stretch>
                  <a:fillRect/>
                </a:stretch>
              </a:blipFill>
            </p:spPr>
            <p:txBody>
              <a:bodyPr/>
              <a:lstStyle/>
              <a:p>
                <a:r>
                  <a:rPr lang="en-US">
                    <a:noFill/>
                  </a:rPr>
                  <a:t> </a:t>
                </a:r>
              </a:p>
            </p:txBody>
          </p:sp>
        </mc:Fallback>
      </mc:AlternateContent>
      <p:pic>
        <p:nvPicPr>
          <p:cNvPr id="60" name="Picture 59">
            <a:extLst>
              <a:ext uri="{FF2B5EF4-FFF2-40B4-BE49-F238E27FC236}">
                <a16:creationId xmlns:a16="http://schemas.microsoft.com/office/drawing/2014/main" id="{88D7845B-E493-7E4A-BC2F-14CF57E5B83D}"/>
              </a:ext>
            </a:extLst>
          </p:cNvPr>
          <p:cNvPicPr>
            <a:picLocks noChangeAspect="1"/>
          </p:cNvPicPr>
          <p:nvPr/>
        </p:nvPicPr>
        <p:blipFill>
          <a:blip r:embed="rId7"/>
          <a:stretch>
            <a:fillRect/>
          </a:stretch>
        </p:blipFill>
        <p:spPr>
          <a:xfrm>
            <a:off x="657216" y="645071"/>
            <a:ext cx="4292605" cy="4643239"/>
          </a:xfrm>
          <a:prstGeom prst="rect">
            <a:avLst/>
          </a:prstGeom>
        </p:spPr>
      </p:pic>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71C0BA64-AE97-184C-90E1-5568C6B1BA6E}"/>
                  </a:ext>
                </a:extLst>
              </p:cNvPr>
              <p:cNvSpPr txBox="1"/>
              <p:nvPr/>
            </p:nvSpPr>
            <p:spPr>
              <a:xfrm>
                <a:off x="6200032" y="1429036"/>
                <a:ext cx="54675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D83515"/>
                              </a:solidFill>
                              <a:latin typeface="Cambria Math" panose="02040503050406030204" pitchFamily="18" charset="0"/>
                            </a:rPr>
                          </m:ctrlPr>
                        </m:sSubPr>
                        <m:e>
                          <m:r>
                            <a:rPr lang="en-US" sz="2400" b="0" i="1" smtClean="0">
                              <a:solidFill>
                                <a:srgbClr val="D83515"/>
                              </a:solidFill>
                              <a:latin typeface="Cambria Math" panose="02040503050406030204" pitchFamily="18" charset="0"/>
                            </a:rPr>
                            <m:t>𝑃</m:t>
                          </m:r>
                        </m:e>
                        <m:sub>
                          <m:r>
                            <a:rPr lang="en-US" sz="2400" b="0" i="1" smtClean="0">
                              <a:solidFill>
                                <a:srgbClr val="D83515"/>
                              </a:solidFill>
                              <a:latin typeface="Cambria Math" panose="02040503050406030204" pitchFamily="18" charset="0"/>
                            </a:rPr>
                            <m:t>1</m:t>
                          </m:r>
                        </m:sub>
                      </m:sSub>
                    </m:oMath>
                  </m:oMathPara>
                </a14:m>
                <a:endParaRPr lang="en-US" sz="2400" dirty="0">
                  <a:solidFill>
                    <a:srgbClr val="D83515"/>
                  </a:solidFill>
                </a:endParaRPr>
              </a:p>
            </p:txBody>
          </p:sp>
        </mc:Choice>
        <mc:Fallback xmlns="">
          <p:sp>
            <p:nvSpPr>
              <p:cNvPr id="62" name="TextBox 61">
                <a:extLst>
                  <a:ext uri="{FF2B5EF4-FFF2-40B4-BE49-F238E27FC236}">
                    <a16:creationId xmlns:a16="http://schemas.microsoft.com/office/drawing/2014/main" id="{71C0BA64-AE97-184C-90E1-5568C6B1BA6E}"/>
                  </a:ext>
                </a:extLst>
              </p:cNvPr>
              <p:cNvSpPr txBox="1">
                <a:spLocks noRot="1" noChangeAspect="1" noMove="1" noResize="1" noEditPoints="1" noAdjustHandles="1" noChangeArrowheads="1" noChangeShapeType="1" noTextEdit="1"/>
              </p:cNvSpPr>
              <p:nvPr/>
            </p:nvSpPr>
            <p:spPr>
              <a:xfrm>
                <a:off x="6200032" y="1429036"/>
                <a:ext cx="546753" cy="46166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54A3C01A-6C95-F44B-9E6E-6B5CBE810D54}"/>
                  </a:ext>
                </a:extLst>
              </p:cNvPr>
              <p:cNvSpPr txBox="1"/>
              <p:nvPr/>
            </p:nvSpPr>
            <p:spPr>
              <a:xfrm>
                <a:off x="6197411" y="3900454"/>
                <a:ext cx="55387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D83515"/>
                              </a:solidFill>
                              <a:latin typeface="Cambria Math" panose="02040503050406030204" pitchFamily="18" charset="0"/>
                            </a:rPr>
                          </m:ctrlPr>
                        </m:sSubPr>
                        <m:e>
                          <m:r>
                            <a:rPr lang="en-US" sz="2400" b="0" i="1" smtClean="0">
                              <a:solidFill>
                                <a:srgbClr val="D83515"/>
                              </a:solidFill>
                              <a:latin typeface="Cambria Math" panose="02040503050406030204" pitchFamily="18" charset="0"/>
                            </a:rPr>
                            <m:t>𝑃</m:t>
                          </m:r>
                        </m:e>
                        <m:sub>
                          <m:r>
                            <a:rPr lang="en-US" sz="2400" b="0" i="1" smtClean="0">
                              <a:solidFill>
                                <a:srgbClr val="D83515"/>
                              </a:solidFill>
                              <a:latin typeface="Cambria Math" panose="02040503050406030204" pitchFamily="18" charset="0"/>
                            </a:rPr>
                            <m:t>2</m:t>
                          </m:r>
                        </m:sub>
                      </m:sSub>
                    </m:oMath>
                  </m:oMathPara>
                </a14:m>
                <a:endParaRPr lang="en-US" sz="2400" dirty="0">
                  <a:solidFill>
                    <a:srgbClr val="D83515"/>
                  </a:solidFill>
                </a:endParaRPr>
              </a:p>
            </p:txBody>
          </p:sp>
        </mc:Choice>
        <mc:Fallback xmlns="">
          <p:sp>
            <p:nvSpPr>
              <p:cNvPr id="63" name="TextBox 62">
                <a:extLst>
                  <a:ext uri="{FF2B5EF4-FFF2-40B4-BE49-F238E27FC236}">
                    <a16:creationId xmlns:a16="http://schemas.microsoft.com/office/drawing/2014/main" id="{54A3C01A-6C95-F44B-9E6E-6B5CBE810D54}"/>
                  </a:ext>
                </a:extLst>
              </p:cNvPr>
              <p:cNvSpPr txBox="1">
                <a:spLocks noRot="1" noChangeAspect="1" noMove="1" noResize="1" noEditPoints="1" noAdjustHandles="1" noChangeArrowheads="1" noChangeShapeType="1" noTextEdit="1"/>
              </p:cNvSpPr>
              <p:nvPr/>
            </p:nvSpPr>
            <p:spPr>
              <a:xfrm>
                <a:off x="6197411" y="3900454"/>
                <a:ext cx="553870" cy="461665"/>
              </a:xfrm>
              <a:prstGeom prst="rect">
                <a:avLst/>
              </a:prstGeom>
              <a:blipFill>
                <a:blip r:embed="rId9"/>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8B6FCE71-199B-EE4B-9D60-D6FBB149CDE0}"/>
                  </a:ext>
                </a:extLst>
              </p:cNvPr>
              <p:cNvSpPr txBox="1"/>
              <p:nvPr/>
            </p:nvSpPr>
            <p:spPr>
              <a:xfrm>
                <a:off x="6358292" y="5037266"/>
                <a:ext cx="193219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D83515"/>
                              </a:solidFill>
                              <a:latin typeface="Cambria Math" panose="02040503050406030204" pitchFamily="18" charset="0"/>
                            </a:rPr>
                          </m:ctrlPr>
                        </m:sSubPr>
                        <m:e>
                          <m:r>
                            <a:rPr lang="en-US" sz="2400" b="0" i="1" smtClean="0">
                              <a:solidFill>
                                <a:srgbClr val="D83515"/>
                              </a:solidFill>
                              <a:latin typeface="Cambria Math" panose="02040503050406030204" pitchFamily="18" charset="0"/>
                            </a:rPr>
                            <m:t>𝑃</m:t>
                          </m:r>
                        </m:e>
                        <m:sub>
                          <m:r>
                            <a:rPr lang="en-US" sz="2400" b="0" i="1" smtClean="0">
                              <a:solidFill>
                                <a:srgbClr val="D83515"/>
                              </a:solidFill>
                              <a:latin typeface="Cambria Math" panose="02040503050406030204" pitchFamily="18" charset="0"/>
                            </a:rPr>
                            <m:t>𝑇</m:t>
                          </m:r>
                        </m:sub>
                      </m:sSub>
                      <m:r>
                        <a:rPr lang="en-US" sz="2400" b="0" i="1" smtClean="0">
                          <a:solidFill>
                            <a:srgbClr val="D83515"/>
                          </a:solidFill>
                          <a:latin typeface="Cambria Math" panose="02040503050406030204" pitchFamily="18" charset="0"/>
                        </a:rPr>
                        <m:t>=</m:t>
                      </m:r>
                      <m:sSub>
                        <m:sSubPr>
                          <m:ctrlPr>
                            <a:rPr lang="en-US" sz="2400" i="1">
                              <a:solidFill>
                                <a:srgbClr val="D83515"/>
                              </a:solidFill>
                              <a:latin typeface="Cambria Math" panose="02040503050406030204" pitchFamily="18" charset="0"/>
                            </a:rPr>
                          </m:ctrlPr>
                        </m:sSubPr>
                        <m:e>
                          <m:r>
                            <a:rPr lang="en-US" sz="2400" i="1">
                              <a:solidFill>
                                <a:srgbClr val="D83515"/>
                              </a:solidFill>
                              <a:latin typeface="Cambria Math" panose="02040503050406030204" pitchFamily="18" charset="0"/>
                            </a:rPr>
                            <m:t>𝑃</m:t>
                          </m:r>
                        </m:e>
                        <m:sub>
                          <m:r>
                            <a:rPr lang="en-US" sz="2400" i="1">
                              <a:solidFill>
                                <a:srgbClr val="D83515"/>
                              </a:solidFill>
                              <a:latin typeface="Cambria Math" panose="02040503050406030204" pitchFamily="18" charset="0"/>
                            </a:rPr>
                            <m:t>1</m:t>
                          </m:r>
                        </m:sub>
                      </m:sSub>
                      <m:r>
                        <a:rPr lang="en-US" sz="2400" b="0" i="0" smtClean="0">
                          <a:solidFill>
                            <a:srgbClr val="D83515"/>
                          </a:solidFill>
                          <a:latin typeface="Cambria Math" panose="02040503050406030204" pitchFamily="18" charset="0"/>
                        </a:rPr>
                        <m:t>+</m:t>
                      </m:r>
                      <m:sSub>
                        <m:sSubPr>
                          <m:ctrlPr>
                            <a:rPr lang="en-US" sz="2400" i="1">
                              <a:solidFill>
                                <a:srgbClr val="D83515"/>
                              </a:solidFill>
                              <a:latin typeface="Cambria Math" panose="02040503050406030204" pitchFamily="18" charset="0"/>
                            </a:rPr>
                          </m:ctrlPr>
                        </m:sSubPr>
                        <m:e>
                          <m:r>
                            <a:rPr lang="en-US" sz="2400" i="1">
                              <a:solidFill>
                                <a:srgbClr val="D83515"/>
                              </a:solidFill>
                              <a:latin typeface="Cambria Math" panose="02040503050406030204" pitchFamily="18" charset="0"/>
                            </a:rPr>
                            <m:t>𝑃</m:t>
                          </m:r>
                        </m:e>
                        <m:sub>
                          <m:r>
                            <a:rPr lang="en-US" sz="2400" b="0" i="1" smtClean="0">
                              <a:solidFill>
                                <a:srgbClr val="D83515"/>
                              </a:solidFill>
                              <a:latin typeface="Cambria Math" panose="02040503050406030204" pitchFamily="18" charset="0"/>
                            </a:rPr>
                            <m:t>2</m:t>
                          </m:r>
                        </m:sub>
                      </m:sSub>
                    </m:oMath>
                  </m:oMathPara>
                </a14:m>
                <a:endParaRPr lang="en-US" sz="2400" dirty="0">
                  <a:solidFill>
                    <a:srgbClr val="D83515"/>
                  </a:solidFill>
                </a:endParaRPr>
              </a:p>
            </p:txBody>
          </p:sp>
        </mc:Choice>
        <mc:Fallback xmlns="">
          <p:sp>
            <p:nvSpPr>
              <p:cNvPr id="64" name="TextBox 63">
                <a:extLst>
                  <a:ext uri="{FF2B5EF4-FFF2-40B4-BE49-F238E27FC236}">
                    <a16:creationId xmlns:a16="http://schemas.microsoft.com/office/drawing/2014/main" id="{8B6FCE71-199B-EE4B-9D60-D6FBB149CDE0}"/>
                  </a:ext>
                </a:extLst>
              </p:cNvPr>
              <p:cNvSpPr txBox="1">
                <a:spLocks noRot="1" noChangeAspect="1" noMove="1" noResize="1" noEditPoints="1" noAdjustHandles="1" noChangeArrowheads="1" noChangeShapeType="1" noTextEdit="1"/>
              </p:cNvSpPr>
              <p:nvPr/>
            </p:nvSpPr>
            <p:spPr>
              <a:xfrm>
                <a:off x="6358292" y="5037266"/>
                <a:ext cx="1932196" cy="461665"/>
              </a:xfrm>
              <a:prstGeom prst="rect">
                <a:avLst/>
              </a:prstGeom>
              <a:blipFill>
                <a:blip r:embed="rId10"/>
                <a:stretch>
                  <a:fillRect/>
                </a:stretch>
              </a:blipFill>
            </p:spPr>
            <p:txBody>
              <a:bodyPr/>
              <a:lstStyle/>
              <a:p>
                <a:r>
                  <a:rPr lang="en-US">
                    <a:noFill/>
                  </a:rPr>
                  <a:t> </a:t>
                </a:r>
              </a:p>
            </p:txBody>
          </p:sp>
        </mc:Fallback>
      </mc:AlternateContent>
      <p:pic>
        <p:nvPicPr>
          <p:cNvPr id="49" name="Picture 48">
            <a:extLst>
              <a:ext uri="{FF2B5EF4-FFF2-40B4-BE49-F238E27FC236}">
                <a16:creationId xmlns:a16="http://schemas.microsoft.com/office/drawing/2014/main" id="{E25F289D-1C30-2949-AF87-E4FEB84065AB}"/>
              </a:ext>
            </a:extLst>
          </p:cNvPr>
          <p:cNvPicPr>
            <a:picLocks noChangeAspect="1"/>
          </p:cNvPicPr>
          <p:nvPr/>
        </p:nvPicPr>
        <p:blipFill>
          <a:blip r:embed="rId7"/>
          <a:stretch>
            <a:fillRect/>
          </a:stretch>
        </p:blipFill>
        <p:spPr>
          <a:xfrm>
            <a:off x="654578" y="1482646"/>
            <a:ext cx="4292605" cy="4643239"/>
          </a:xfrm>
          <a:prstGeom prst="rect">
            <a:avLst/>
          </a:prstGeom>
        </p:spPr>
      </p:pic>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06939FFE-5265-4543-BA20-B73B841E7EC2}"/>
                  </a:ext>
                </a:extLst>
              </p:cNvPr>
              <p:cNvSpPr txBox="1"/>
              <p:nvPr/>
            </p:nvSpPr>
            <p:spPr>
              <a:xfrm>
                <a:off x="0" y="5530258"/>
                <a:ext cx="9143999" cy="954107"/>
              </a:xfrm>
              <a:prstGeom prst="rect">
                <a:avLst/>
              </a:prstGeom>
              <a:noFill/>
            </p:spPr>
            <p:txBody>
              <a:bodyPr wrap="square" rtlCol="0">
                <a:spAutoFit/>
              </a:bodyPr>
              <a:lstStyle/>
              <a:p>
                <a:r>
                  <a:rPr lang="it-IT" sz="2800" dirty="0">
                    <a:solidFill>
                      <a:schemeClr val="bg1"/>
                    </a:solidFill>
                    <a:latin typeface="Oswald" pitchFamily="2" charset="77"/>
                    <a:cs typeface="Sana" pitchFamily="2" charset="-78"/>
                  </a:rPr>
                  <a:t>Dal punto di vista matematico: si passa da probabilità </a:t>
                </a:r>
                <a14:m>
                  <m:oMath xmlns:m="http://schemas.openxmlformats.org/officeDocument/2006/math">
                    <m:sSub>
                      <m:sSubPr>
                        <m:ctrlPr>
                          <a:rPr lang="en-US" sz="2800" i="1">
                            <a:solidFill>
                              <a:srgbClr val="D83515"/>
                            </a:solidFill>
                            <a:latin typeface="Cambria Math" panose="02040503050406030204" pitchFamily="18" charset="0"/>
                          </a:rPr>
                        </m:ctrlPr>
                      </m:sSubPr>
                      <m:e>
                        <m:r>
                          <a:rPr lang="en-US" sz="2800" i="1">
                            <a:solidFill>
                              <a:srgbClr val="D83515"/>
                            </a:solidFill>
                            <a:latin typeface="Cambria Math" panose="02040503050406030204" pitchFamily="18" charset="0"/>
                          </a:rPr>
                          <m:t>𝑃</m:t>
                        </m:r>
                      </m:e>
                      <m:sub>
                        <m:r>
                          <a:rPr lang="en-US" sz="2800" i="1">
                            <a:solidFill>
                              <a:srgbClr val="D83515"/>
                            </a:solidFill>
                            <a:latin typeface="Cambria Math" panose="02040503050406030204" pitchFamily="18" charset="0"/>
                          </a:rPr>
                          <m:t>𝑇</m:t>
                        </m:r>
                      </m:sub>
                    </m:sSub>
                    <m:r>
                      <a:rPr lang="en-US" sz="2800" i="1">
                        <a:solidFill>
                          <a:srgbClr val="D83515"/>
                        </a:solidFill>
                        <a:latin typeface="Cambria Math" panose="02040503050406030204" pitchFamily="18" charset="0"/>
                      </a:rPr>
                      <m:t>=</m:t>
                    </m:r>
                    <m:sSub>
                      <m:sSubPr>
                        <m:ctrlPr>
                          <a:rPr lang="en-US" sz="2800" i="1">
                            <a:solidFill>
                              <a:srgbClr val="D83515"/>
                            </a:solidFill>
                            <a:latin typeface="Cambria Math" panose="02040503050406030204" pitchFamily="18" charset="0"/>
                          </a:rPr>
                        </m:ctrlPr>
                      </m:sSubPr>
                      <m:e>
                        <m:r>
                          <a:rPr lang="en-US" sz="2800" i="1">
                            <a:solidFill>
                              <a:srgbClr val="D83515"/>
                            </a:solidFill>
                            <a:latin typeface="Cambria Math" panose="02040503050406030204" pitchFamily="18" charset="0"/>
                          </a:rPr>
                          <m:t>𝑃</m:t>
                        </m:r>
                      </m:e>
                      <m:sub>
                        <m:r>
                          <a:rPr lang="en-US" sz="2800" i="1">
                            <a:solidFill>
                              <a:srgbClr val="D83515"/>
                            </a:solidFill>
                            <a:latin typeface="Cambria Math" panose="02040503050406030204" pitchFamily="18" charset="0"/>
                          </a:rPr>
                          <m:t>1</m:t>
                        </m:r>
                      </m:sub>
                    </m:sSub>
                    <m:r>
                      <a:rPr lang="en-US" sz="2800">
                        <a:solidFill>
                          <a:srgbClr val="D83515"/>
                        </a:solidFill>
                        <a:latin typeface="Cambria Math" panose="02040503050406030204" pitchFamily="18" charset="0"/>
                      </a:rPr>
                      <m:t>+</m:t>
                    </m:r>
                    <m:sSub>
                      <m:sSubPr>
                        <m:ctrlPr>
                          <a:rPr lang="en-US" sz="2800" i="1">
                            <a:solidFill>
                              <a:srgbClr val="D83515"/>
                            </a:solidFill>
                            <a:latin typeface="Cambria Math" panose="02040503050406030204" pitchFamily="18" charset="0"/>
                          </a:rPr>
                        </m:ctrlPr>
                      </m:sSubPr>
                      <m:e>
                        <m:r>
                          <a:rPr lang="en-US" sz="2800" i="1">
                            <a:solidFill>
                              <a:srgbClr val="D83515"/>
                            </a:solidFill>
                            <a:latin typeface="Cambria Math" panose="02040503050406030204" pitchFamily="18" charset="0"/>
                          </a:rPr>
                          <m:t>𝑃</m:t>
                        </m:r>
                      </m:e>
                      <m:sub>
                        <m:r>
                          <a:rPr lang="en-US" sz="2800" i="1">
                            <a:solidFill>
                              <a:srgbClr val="D83515"/>
                            </a:solidFill>
                            <a:latin typeface="Cambria Math" panose="02040503050406030204" pitchFamily="18" charset="0"/>
                          </a:rPr>
                          <m:t>2</m:t>
                        </m:r>
                      </m:sub>
                    </m:sSub>
                  </m:oMath>
                </a14:m>
                <a:r>
                  <a:rPr lang="it-IT" sz="2800" dirty="0">
                    <a:solidFill>
                      <a:schemeClr val="bg1"/>
                    </a:solidFill>
                    <a:latin typeface="Oswald" pitchFamily="2" charset="77"/>
                    <a:cs typeface="Sana" pitchFamily="2" charset="-78"/>
                  </a:rPr>
                  <a:t>  </a:t>
                </a:r>
                <a:br>
                  <a:rPr lang="it-IT" sz="2800" dirty="0">
                    <a:solidFill>
                      <a:schemeClr val="bg1"/>
                    </a:solidFill>
                    <a:latin typeface="Oswald" pitchFamily="2" charset="77"/>
                    <a:cs typeface="Sana" pitchFamily="2" charset="-78"/>
                  </a:rPr>
                </a:br>
                <a:r>
                  <a:rPr lang="it-IT" sz="2800" dirty="0">
                    <a:solidFill>
                      <a:schemeClr val="bg1"/>
                    </a:solidFill>
                    <a:latin typeface="Oswald" pitchFamily="2" charset="77"/>
                    <a:cs typeface="Sana" pitchFamily="2" charset="-78"/>
                  </a:rPr>
                  <a:t>a  </a:t>
                </a:r>
                <a14:m>
                  <m:oMath xmlns:m="http://schemas.openxmlformats.org/officeDocument/2006/math">
                    <m:sSub>
                      <m:sSubPr>
                        <m:ctrlPr>
                          <a:rPr lang="en-US" sz="2800" i="1">
                            <a:solidFill>
                              <a:srgbClr val="D83515"/>
                            </a:solidFill>
                            <a:latin typeface="Cambria Math" panose="02040503050406030204" pitchFamily="18" charset="0"/>
                          </a:rPr>
                        </m:ctrlPr>
                      </m:sSubPr>
                      <m:e>
                        <m:r>
                          <a:rPr lang="en-US" sz="2800" i="1">
                            <a:solidFill>
                              <a:srgbClr val="D83515"/>
                            </a:solidFill>
                            <a:latin typeface="Cambria Math" panose="02040503050406030204" pitchFamily="18" charset="0"/>
                          </a:rPr>
                          <m:t>𝑃</m:t>
                        </m:r>
                      </m:e>
                      <m:sub>
                        <m:r>
                          <a:rPr lang="en-US" sz="2800" i="1">
                            <a:solidFill>
                              <a:srgbClr val="D83515"/>
                            </a:solidFill>
                            <a:latin typeface="Cambria Math" panose="02040503050406030204" pitchFamily="18" charset="0"/>
                          </a:rPr>
                          <m:t>𝑇</m:t>
                        </m:r>
                      </m:sub>
                    </m:sSub>
                    <m:r>
                      <a:rPr lang="en-US" sz="2800" i="1">
                        <a:solidFill>
                          <a:srgbClr val="D83515"/>
                        </a:solidFill>
                        <a:latin typeface="Cambria Math" panose="02040503050406030204" pitchFamily="18" charset="0"/>
                      </a:rPr>
                      <m:t>=</m:t>
                    </m:r>
                    <m:sSup>
                      <m:sSupPr>
                        <m:ctrlPr>
                          <a:rPr lang="en-US" sz="2800" i="1" smtClean="0">
                            <a:solidFill>
                              <a:srgbClr val="D83515"/>
                            </a:solidFill>
                            <a:latin typeface="Cambria Math" panose="02040503050406030204" pitchFamily="18" charset="0"/>
                          </a:rPr>
                        </m:ctrlPr>
                      </m:sSupPr>
                      <m:e>
                        <m:d>
                          <m:dPr>
                            <m:begChr m:val="|"/>
                            <m:endChr m:val="|"/>
                            <m:ctrlPr>
                              <a:rPr lang="en-US" sz="2800" i="1" smtClean="0">
                                <a:solidFill>
                                  <a:srgbClr val="D83515"/>
                                </a:solidFill>
                                <a:latin typeface="Cambria Math" panose="02040503050406030204" pitchFamily="18" charset="0"/>
                              </a:rPr>
                            </m:ctrlPr>
                          </m:dPr>
                          <m:e>
                            <m:sSub>
                              <m:sSubPr>
                                <m:ctrlPr>
                                  <a:rPr lang="en-US" sz="2800" i="1">
                                    <a:solidFill>
                                      <a:srgbClr val="D83515"/>
                                    </a:solidFill>
                                    <a:latin typeface="Cambria Math" panose="02040503050406030204" pitchFamily="18" charset="0"/>
                                  </a:rPr>
                                </m:ctrlPr>
                              </m:sSubPr>
                              <m:e>
                                <m:r>
                                  <a:rPr lang="en-US" sz="2800" i="1">
                                    <a:solidFill>
                                      <a:srgbClr val="D83515"/>
                                    </a:solidFill>
                                    <a:latin typeface="Cambria Math" panose="02040503050406030204" pitchFamily="18" charset="0"/>
                                  </a:rPr>
                                  <m:t>𝑃</m:t>
                                </m:r>
                              </m:e>
                              <m:sub>
                                <m:r>
                                  <a:rPr lang="en-US" sz="2800" i="1">
                                    <a:solidFill>
                                      <a:srgbClr val="D83515"/>
                                    </a:solidFill>
                                    <a:latin typeface="Cambria Math" panose="02040503050406030204" pitchFamily="18" charset="0"/>
                                  </a:rPr>
                                  <m:t>1</m:t>
                                </m:r>
                              </m:sub>
                            </m:sSub>
                            <m:r>
                              <a:rPr lang="en-US" sz="2800">
                                <a:solidFill>
                                  <a:srgbClr val="D83515"/>
                                </a:solidFill>
                                <a:latin typeface="Cambria Math" panose="02040503050406030204" pitchFamily="18" charset="0"/>
                              </a:rPr>
                              <m:t>+</m:t>
                            </m:r>
                            <m:sSub>
                              <m:sSubPr>
                                <m:ctrlPr>
                                  <a:rPr lang="en-US" sz="2800" i="1">
                                    <a:solidFill>
                                      <a:srgbClr val="D83515"/>
                                    </a:solidFill>
                                    <a:latin typeface="Cambria Math" panose="02040503050406030204" pitchFamily="18" charset="0"/>
                                  </a:rPr>
                                </m:ctrlPr>
                              </m:sSubPr>
                              <m:e>
                                <m:r>
                                  <a:rPr lang="en-US" sz="2800" i="1">
                                    <a:solidFill>
                                      <a:srgbClr val="D83515"/>
                                    </a:solidFill>
                                    <a:latin typeface="Cambria Math" panose="02040503050406030204" pitchFamily="18" charset="0"/>
                                  </a:rPr>
                                  <m:t>𝑃</m:t>
                                </m:r>
                              </m:e>
                              <m:sub>
                                <m:r>
                                  <a:rPr lang="en-US" sz="2800" i="1">
                                    <a:solidFill>
                                      <a:srgbClr val="D83515"/>
                                    </a:solidFill>
                                    <a:latin typeface="Cambria Math" panose="02040503050406030204" pitchFamily="18" charset="0"/>
                                  </a:rPr>
                                  <m:t>2</m:t>
                                </m:r>
                              </m:sub>
                            </m:sSub>
                          </m:e>
                        </m:d>
                      </m:e>
                      <m:sup>
                        <m:r>
                          <a:rPr lang="en-US" sz="2800" b="0" i="1" smtClean="0">
                            <a:solidFill>
                              <a:srgbClr val="D83515"/>
                            </a:solidFill>
                            <a:latin typeface="Cambria Math" panose="02040503050406030204" pitchFamily="18" charset="0"/>
                          </a:rPr>
                          <m:t>2</m:t>
                        </m:r>
                      </m:sup>
                    </m:sSup>
                  </m:oMath>
                </a14:m>
                <a:r>
                  <a:rPr lang="it-IT" sz="2800" dirty="0">
                    <a:solidFill>
                      <a:schemeClr val="bg1"/>
                    </a:solidFill>
                    <a:latin typeface="Oswald" pitchFamily="2" charset="77"/>
                    <a:cs typeface="Sana" pitchFamily="2" charset="-78"/>
                  </a:rPr>
                  <a:t> dove però </a:t>
                </a:r>
                <a14:m>
                  <m:oMath xmlns:m="http://schemas.openxmlformats.org/officeDocument/2006/math">
                    <m:sSub>
                      <m:sSubPr>
                        <m:ctrlPr>
                          <a:rPr lang="en-US" sz="2800" i="1">
                            <a:solidFill>
                              <a:srgbClr val="D83515"/>
                            </a:solidFill>
                            <a:latin typeface="Cambria Math" panose="02040503050406030204" pitchFamily="18" charset="0"/>
                          </a:rPr>
                        </m:ctrlPr>
                      </m:sSubPr>
                      <m:e>
                        <m:r>
                          <a:rPr lang="en-US" sz="2800" i="1">
                            <a:solidFill>
                              <a:srgbClr val="D83515"/>
                            </a:solidFill>
                            <a:latin typeface="Cambria Math" panose="02040503050406030204" pitchFamily="18" charset="0"/>
                          </a:rPr>
                          <m:t>𝑃</m:t>
                        </m:r>
                      </m:e>
                      <m:sub>
                        <m:r>
                          <a:rPr lang="en-US" sz="2800" b="0" i="1" smtClean="0">
                            <a:solidFill>
                              <a:srgbClr val="D83515"/>
                            </a:solidFill>
                            <a:latin typeface="Cambria Math" panose="02040503050406030204" pitchFamily="18" charset="0"/>
                          </a:rPr>
                          <m:t>𝑖</m:t>
                        </m:r>
                      </m:sub>
                    </m:sSub>
                  </m:oMath>
                </a14:m>
                <a:r>
                  <a:rPr lang="it-IT" sz="2800" dirty="0">
                    <a:solidFill>
                      <a:schemeClr val="bg1"/>
                    </a:solidFill>
                    <a:latin typeface="Oswald" pitchFamily="2" charset="77"/>
                    <a:cs typeface="Sana" pitchFamily="2" charset="-78"/>
                  </a:rPr>
                  <a:t> è un numero complesso.</a:t>
                </a:r>
              </a:p>
            </p:txBody>
          </p:sp>
        </mc:Choice>
        <mc:Fallback xmlns="">
          <p:sp>
            <p:nvSpPr>
              <p:cNvPr id="66" name="TextBox 65">
                <a:extLst>
                  <a:ext uri="{FF2B5EF4-FFF2-40B4-BE49-F238E27FC236}">
                    <a16:creationId xmlns:a16="http://schemas.microsoft.com/office/drawing/2014/main" id="{06939FFE-5265-4543-BA20-B73B841E7EC2}"/>
                  </a:ext>
                </a:extLst>
              </p:cNvPr>
              <p:cNvSpPr txBox="1">
                <a:spLocks noRot="1" noChangeAspect="1" noMove="1" noResize="1" noEditPoints="1" noAdjustHandles="1" noChangeArrowheads="1" noChangeShapeType="1" noTextEdit="1"/>
              </p:cNvSpPr>
              <p:nvPr/>
            </p:nvSpPr>
            <p:spPr>
              <a:xfrm>
                <a:off x="0" y="5530258"/>
                <a:ext cx="9143999" cy="954107"/>
              </a:xfrm>
              <a:prstGeom prst="rect">
                <a:avLst/>
              </a:prstGeom>
              <a:blipFill>
                <a:blip r:embed="rId11"/>
                <a:stretch>
                  <a:fillRect l="-1389" t="-5195" b="-168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737F6359-CA53-6942-BFB8-BFFACB2C2866}"/>
                  </a:ext>
                </a:extLst>
              </p:cNvPr>
              <p:cNvSpPr txBox="1"/>
              <p:nvPr/>
            </p:nvSpPr>
            <p:spPr>
              <a:xfrm>
                <a:off x="2997973" y="2856822"/>
                <a:ext cx="3751348" cy="910377"/>
              </a:xfrm>
              <a:prstGeom prst="rect">
                <a:avLst/>
              </a:prstGeom>
              <a:solidFill>
                <a:schemeClr val="tx1">
                  <a:alpha val="78000"/>
                </a:schemeClr>
              </a:solidFill>
              <a:ln w="19050">
                <a:solidFill>
                  <a:schemeClr val="bg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FEC409"/>
                          </a:solidFill>
                          <a:latin typeface="Cambria Math" panose="02040503050406030204" pitchFamily="18" charset="0"/>
                          <a:ea typeface="Cambria Math" panose="02040503050406030204" pitchFamily="18" charset="0"/>
                        </a:rPr>
                        <m:t>𝑖</m:t>
                      </m:r>
                      <m:r>
                        <a:rPr lang="en-US" sz="2800" i="1" smtClean="0">
                          <a:solidFill>
                            <a:schemeClr val="bg1"/>
                          </a:solidFill>
                          <a:latin typeface="Cambria Math" panose="02040503050406030204" pitchFamily="18" charset="0"/>
                          <a:ea typeface="Cambria Math" panose="02040503050406030204" pitchFamily="18" charset="0"/>
                        </a:rPr>
                        <m:t>ℏ</m:t>
                      </m:r>
                      <m:f>
                        <m:fPr>
                          <m:ctrlPr>
                            <a:rPr lang="en-US" sz="2800" i="1" smtClean="0">
                              <a:solidFill>
                                <a:schemeClr val="bg1"/>
                              </a:solidFill>
                              <a:latin typeface="Cambria Math" panose="02040503050406030204" pitchFamily="18" charset="0"/>
                              <a:ea typeface="Cambria Math" panose="02040503050406030204" pitchFamily="18" charset="0"/>
                            </a:rPr>
                          </m:ctrlPr>
                        </m:fPr>
                        <m:num>
                          <m:r>
                            <a:rPr lang="en-US" sz="2800" b="0" i="1" smtClean="0">
                              <a:solidFill>
                                <a:schemeClr val="bg1"/>
                              </a:solidFill>
                              <a:latin typeface="Cambria Math" panose="02040503050406030204" pitchFamily="18" charset="0"/>
                              <a:ea typeface="Cambria Math" panose="02040503050406030204" pitchFamily="18" charset="0"/>
                            </a:rPr>
                            <m:t>𝑑</m:t>
                          </m:r>
                        </m:num>
                        <m:den>
                          <m:r>
                            <a:rPr lang="en-US" sz="2800" b="0" i="1" smtClean="0">
                              <a:solidFill>
                                <a:schemeClr val="bg1"/>
                              </a:solidFill>
                              <a:latin typeface="Cambria Math" panose="02040503050406030204" pitchFamily="18" charset="0"/>
                              <a:ea typeface="Cambria Math" panose="02040503050406030204" pitchFamily="18" charset="0"/>
                            </a:rPr>
                            <m:t>𝑑𝑡</m:t>
                          </m:r>
                        </m:den>
                      </m:f>
                      <m:r>
                        <a:rPr lang="en-US" sz="2800" b="0" i="1" smtClean="0">
                          <a:solidFill>
                            <a:schemeClr val="bg1"/>
                          </a:solidFill>
                          <a:latin typeface="Cambria Math" panose="02040503050406030204" pitchFamily="18" charset="0"/>
                          <a:ea typeface="Cambria Math" panose="02040503050406030204" pitchFamily="18" charset="0"/>
                        </a:rPr>
                        <m:t>|</m:t>
                      </m:r>
                      <m:d>
                        <m:dPr>
                          <m:begChr m:val=""/>
                          <m:endChr m:val="⟩"/>
                          <m:ctrlPr>
                            <a:rPr lang="en-US" sz="2800" b="0" i="1" smtClean="0">
                              <a:solidFill>
                                <a:schemeClr val="bg1"/>
                              </a:solidFill>
                              <a:latin typeface="Cambria Math" panose="02040503050406030204" pitchFamily="18" charset="0"/>
                              <a:ea typeface="Cambria Math" panose="02040503050406030204" pitchFamily="18" charset="0"/>
                            </a:rPr>
                          </m:ctrlPr>
                        </m:dPr>
                        <m:e>
                          <m:r>
                            <m:rPr>
                              <m:sty m:val="p"/>
                            </m:rPr>
                            <a:rPr lang="el-GR" sz="2800" i="0">
                              <a:solidFill>
                                <a:schemeClr val="bg1"/>
                              </a:solidFill>
                              <a:latin typeface="Cambria Math" panose="02040503050406030204" pitchFamily="18" charset="0"/>
                              <a:ea typeface="Cambria Math" panose="02040503050406030204" pitchFamily="18" charset="0"/>
                            </a:rPr>
                            <m:t>Ψ</m:t>
                          </m:r>
                          <m:d>
                            <m:dPr>
                              <m:ctrlPr>
                                <a:rPr lang="en-US" sz="2800" i="1">
                                  <a:solidFill>
                                    <a:schemeClr val="bg1"/>
                                  </a:solidFill>
                                  <a:latin typeface="Cambria Math" panose="02040503050406030204" pitchFamily="18" charset="0"/>
                                  <a:ea typeface="Cambria Math" panose="02040503050406030204" pitchFamily="18" charset="0"/>
                                </a:rPr>
                              </m:ctrlPr>
                            </m:dPr>
                            <m:e>
                              <m:r>
                                <a:rPr lang="en-US" sz="2800" i="1">
                                  <a:solidFill>
                                    <a:schemeClr val="bg1"/>
                                  </a:solidFill>
                                  <a:latin typeface="Cambria Math" panose="02040503050406030204" pitchFamily="18" charset="0"/>
                                  <a:ea typeface="Cambria Math" panose="02040503050406030204" pitchFamily="18" charset="0"/>
                                </a:rPr>
                                <m:t>𝑡</m:t>
                              </m:r>
                            </m:e>
                          </m:d>
                        </m:e>
                      </m:d>
                      <m:r>
                        <a:rPr lang="en-US" sz="2800" b="0" i="1" smtClean="0">
                          <a:solidFill>
                            <a:schemeClr val="bg1"/>
                          </a:solidFill>
                          <a:latin typeface="Cambria Math" panose="02040503050406030204" pitchFamily="18" charset="0"/>
                          <a:ea typeface="Cambria Math" panose="02040503050406030204" pitchFamily="18" charset="0"/>
                        </a:rPr>
                        <m:t>=</m:t>
                      </m:r>
                      <m:acc>
                        <m:accPr>
                          <m:chr m:val="̂"/>
                          <m:ctrlPr>
                            <a:rPr lang="en-US" sz="2800" b="0" i="1" smtClean="0">
                              <a:solidFill>
                                <a:schemeClr val="bg1"/>
                              </a:solidFill>
                              <a:latin typeface="Cambria Math" panose="02040503050406030204" pitchFamily="18" charset="0"/>
                              <a:ea typeface="Cambria Math" panose="02040503050406030204" pitchFamily="18" charset="0"/>
                            </a:rPr>
                          </m:ctrlPr>
                        </m:accPr>
                        <m:e>
                          <m:r>
                            <a:rPr lang="en-US" sz="2800" b="0" i="1" smtClean="0">
                              <a:solidFill>
                                <a:schemeClr val="bg1"/>
                              </a:solidFill>
                              <a:latin typeface="Cambria Math" panose="02040503050406030204" pitchFamily="18" charset="0"/>
                              <a:ea typeface="Cambria Math" panose="02040503050406030204" pitchFamily="18" charset="0"/>
                            </a:rPr>
                            <m:t>𝐻</m:t>
                          </m:r>
                        </m:e>
                      </m:acc>
                      <m:r>
                        <a:rPr lang="en-US" sz="2800" i="1">
                          <a:solidFill>
                            <a:schemeClr val="bg1"/>
                          </a:solidFill>
                          <a:latin typeface="Cambria Math" panose="02040503050406030204" pitchFamily="18" charset="0"/>
                          <a:ea typeface="Cambria Math" panose="02040503050406030204" pitchFamily="18" charset="0"/>
                        </a:rPr>
                        <m:t>|</m:t>
                      </m:r>
                      <m:d>
                        <m:dPr>
                          <m:begChr m:val=""/>
                          <m:endChr m:val="⟩"/>
                          <m:ctrlPr>
                            <a:rPr lang="en-US" sz="2800" i="1">
                              <a:solidFill>
                                <a:schemeClr val="bg1"/>
                              </a:solidFill>
                              <a:latin typeface="Cambria Math" panose="02040503050406030204" pitchFamily="18" charset="0"/>
                              <a:ea typeface="Cambria Math" panose="02040503050406030204" pitchFamily="18" charset="0"/>
                            </a:rPr>
                          </m:ctrlPr>
                        </m:dPr>
                        <m:e>
                          <m:r>
                            <m:rPr>
                              <m:sty m:val="p"/>
                            </m:rPr>
                            <a:rPr lang="el-GR" sz="2800">
                              <a:solidFill>
                                <a:schemeClr val="bg1"/>
                              </a:solidFill>
                              <a:latin typeface="Cambria Math" panose="02040503050406030204" pitchFamily="18" charset="0"/>
                              <a:ea typeface="Cambria Math" panose="02040503050406030204" pitchFamily="18" charset="0"/>
                            </a:rPr>
                            <m:t>Ψ</m:t>
                          </m:r>
                          <m:d>
                            <m:dPr>
                              <m:ctrlPr>
                                <a:rPr lang="en-US" sz="2800" i="1">
                                  <a:solidFill>
                                    <a:schemeClr val="bg1"/>
                                  </a:solidFill>
                                  <a:latin typeface="Cambria Math" panose="02040503050406030204" pitchFamily="18" charset="0"/>
                                  <a:ea typeface="Cambria Math" panose="02040503050406030204" pitchFamily="18" charset="0"/>
                                </a:rPr>
                              </m:ctrlPr>
                            </m:dPr>
                            <m:e>
                              <m:r>
                                <a:rPr lang="en-US" sz="2800" i="1">
                                  <a:solidFill>
                                    <a:schemeClr val="bg1"/>
                                  </a:solidFill>
                                  <a:latin typeface="Cambria Math" panose="02040503050406030204" pitchFamily="18" charset="0"/>
                                  <a:ea typeface="Cambria Math" panose="02040503050406030204" pitchFamily="18" charset="0"/>
                                </a:rPr>
                                <m:t>𝑡</m:t>
                              </m:r>
                            </m:e>
                          </m:d>
                        </m:e>
                      </m:d>
                    </m:oMath>
                  </m:oMathPara>
                </a14:m>
                <a:endParaRPr lang="en-US" sz="2800" dirty="0">
                  <a:solidFill>
                    <a:schemeClr val="bg1"/>
                  </a:solidFill>
                </a:endParaRPr>
              </a:p>
            </p:txBody>
          </p:sp>
        </mc:Choice>
        <mc:Fallback xmlns="">
          <p:sp>
            <p:nvSpPr>
              <p:cNvPr id="53" name="TextBox 52">
                <a:extLst>
                  <a:ext uri="{FF2B5EF4-FFF2-40B4-BE49-F238E27FC236}">
                    <a16:creationId xmlns:a16="http://schemas.microsoft.com/office/drawing/2014/main" id="{737F6359-CA53-6942-BFB8-BFFACB2C2866}"/>
                  </a:ext>
                </a:extLst>
              </p:cNvPr>
              <p:cNvSpPr txBox="1">
                <a:spLocks noRot="1" noChangeAspect="1" noMove="1" noResize="1" noEditPoints="1" noAdjustHandles="1" noChangeArrowheads="1" noChangeShapeType="1" noTextEdit="1"/>
              </p:cNvSpPr>
              <p:nvPr/>
            </p:nvSpPr>
            <p:spPr>
              <a:xfrm>
                <a:off x="2997973" y="2856822"/>
                <a:ext cx="3751348" cy="910377"/>
              </a:xfrm>
              <a:prstGeom prst="rect">
                <a:avLst/>
              </a:prstGeom>
              <a:blipFill>
                <a:blip r:embed="rId12"/>
                <a:stretch>
                  <a:fillRect t="-48000" r="-10067" b="-94667"/>
                </a:stretch>
              </a:blipFill>
              <a:ln w="19050">
                <a:solidFill>
                  <a:schemeClr val="bg1"/>
                </a:solidFill>
              </a:ln>
            </p:spPr>
            <p:txBody>
              <a:bodyPr/>
              <a:lstStyle/>
              <a:p>
                <a:r>
                  <a:rPr lang="en-US">
                    <a:noFill/>
                  </a:rPr>
                  <a:t> </a:t>
                </a:r>
              </a:p>
            </p:txBody>
          </p:sp>
        </mc:Fallback>
      </mc:AlternateContent>
      <p:sp>
        <p:nvSpPr>
          <p:cNvPr id="57" name="TextBox 56">
            <a:extLst>
              <a:ext uri="{FF2B5EF4-FFF2-40B4-BE49-F238E27FC236}">
                <a16:creationId xmlns:a16="http://schemas.microsoft.com/office/drawing/2014/main" id="{847150A8-8A3B-384B-B7A2-BB04A337B248}"/>
              </a:ext>
            </a:extLst>
          </p:cNvPr>
          <p:cNvSpPr txBox="1"/>
          <p:nvPr/>
        </p:nvSpPr>
        <p:spPr>
          <a:xfrm>
            <a:off x="128399" y="72650"/>
            <a:ext cx="8747972" cy="954107"/>
          </a:xfrm>
          <a:prstGeom prst="rect">
            <a:avLst/>
          </a:prstGeom>
          <a:noFill/>
        </p:spPr>
        <p:txBody>
          <a:bodyPr wrap="square" rtlCol="0">
            <a:spAutoFit/>
          </a:bodyPr>
          <a:lstStyle/>
          <a:p>
            <a:r>
              <a:rPr lang="it-IT" sz="2800" dirty="0">
                <a:solidFill>
                  <a:schemeClr val="bg1"/>
                </a:solidFill>
                <a:latin typeface="Oswald" pitchFamily="2" charset="77"/>
                <a:cs typeface="Sana" pitchFamily="2" charset="-78"/>
              </a:rPr>
              <a:t>Passiamo a un esperimento quantistico: sostituiamo i proiettili (macroscopici)  con luce (e quindi, in senso classico, con onde)</a:t>
            </a:r>
          </a:p>
        </p:txBody>
      </p:sp>
    </p:spTree>
    <p:extLst>
      <p:ext uri="{BB962C8B-B14F-4D97-AF65-F5344CB8AC3E}">
        <p14:creationId xmlns:p14="http://schemas.microsoft.com/office/powerpoint/2010/main" val="134804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900" decel="100000" fill="hold"/>
                                        <p:tgtEl>
                                          <p:spTgt spid="5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UncertaintyPrinciple1.mpg">
            <a:hlinkClick r:id="" action="ppaction://media"/>
            <a:extLst>
              <a:ext uri="{FF2B5EF4-FFF2-40B4-BE49-F238E27FC236}">
                <a16:creationId xmlns:a16="http://schemas.microsoft.com/office/drawing/2014/main" id="{A7EA9417-5546-AA48-B46B-EC8DECD745F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4176" y="4099438"/>
            <a:ext cx="5185317" cy="2194607"/>
          </a:xfrm>
          <a:prstGeom prst="rect">
            <a:avLst/>
          </a:prstGeom>
        </p:spPr>
      </p:pic>
      <p:sp>
        <p:nvSpPr>
          <p:cNvPr id="2" name="Slide Number Placeholder 1">
            <a:extLst>
              <a:ext uri="{FF2B5EF4-FFF2-40B4-BE49-F238E27FC236}">
                <a16:creationId xmlns:a16="http://schemas.microsoft.com/office/drawing/2014/main" id="{7219BE2B-D541-7A40-B3A6-87BAF7A19FAC}"/>
              </a:ext>
            </a:extLst>
          </p:cNvPr>
          <p:cNvSpPr>
            <a:spLocks noGrp="1"/>
          </p:cNvSpPr>
          <p:nvPr>
            <p:ph type="sldNum" sz="quarter" idx="12"/>
          </p:nvPr>
        </p:nvSpPr>
        <p:spPr/>
        <p:txBody>
          <a:bodyPr/>
          <a:lstStyle/>
          <a:p>
            <a:fld id="{1744BE55-CFB6-3249-9653-5A6C656DA5B0}" type="slidenum">
              <a:rPr lang="en-US" smtClean="0"/>
              <a:pPr/>
              <a:t>15</a:t>
            </a:fld>
            <a:endParaRPr lang="en-US"/>
          </a:p>
        </p:txBody>
      </p:sp>
      <p:sp>
        <p:nvSpPr>
          <p:cNvPr id="4" name="TextBox 3">
            <a:extLst>
              <a:ext uri="{FF2B5EF4-FFF2-40B4-BE49-F238E27FC236}">
                <a16:creationId xmlns:a16="http://schemas.microsoft.com/office/drawing/2014/main" id="{0351ABE5-A51F-3542-88EA-2343F1BE72A0}"/>
              </a:ext>
            </a:extLst>
          </p:cNvPr>
          <p:cNvSpPr txBox="1"/>
          <p:nvPr/>
        </p:nvSpPr>
        <p:spPr>
          <a:xfrm>
            <a:off x="3166946" y="72650"/>
            <a:ext cx="5854391" cy="2092881"/>
          </a:xfrm>
          <a:prstGeom prst="rect">
            <a:avLst/>
          </a:prstGeom>
          <a:noFill/>
        </p:spPr>
        <p:txBody>
          <a:bodyPr wrap="square" rtlCol="0">
            <a:spAutoFit/>
          </a:bodyPr>
          <a:lstStyle/>
          <a:p>
            <a:pPr algn="r"/>
            <a:r>
              <a:rPr lang="it-IT" sz="2600" dirty="0">
                <a:solidFill>
                  <a:schemeClr val="bg1"/>
                </a:solidFill>
                <a:latin typeface="Oswald" pitchFamily="2" charset="77"/>
                <a:cs typeface="Sana" pitchFamily="2" charset="-78"/>
              </a:rPr>
              <a:t>L'interpretazione di questi comportamenti, assolutamente privi di un corrispettivo nel mondo macroscopico, è tuttora uno dei punti di dibattito più profondo tra i teorici (sottendono il reale mistero della meccanica quantistica).</a:t>
            </a:r>
          </a:p>
        </p:txBody>
      </p:sp>
      <p:sp>
        <p:nvSpPr>
          <p:cNvPr id="5" name="TextBox 4">
            <a:extLst>
              <a:ext uri="{FF2B5EF4-FFF2-40B4-BE49-F238E27FC236}">
                <a16:creationId xmlns:a16="http://schemas.microsoft.com/office/drawing/2014/main" id="{6C7DEA44-D202-9847-A94C-68A064B93714}"/>
              </a:ext>
            </a:extLst>
          </p:cNvPr>
          <p:cNvSpPr txBox="1"/>
          <p:nvPr/>
        </p:nvSpPr>
        <p:spPr>
          <a:xfrm>
            <a:off x="150701" y="2380973"/>
            <a:ext cx="5647933" cy="1692771"/>
          </a:xfrm>
          <a:prstGeom prst="rect">
            <a:avLst/>
          </a:prstGeom>
          <a:noFill/>
        </p:spPr>
        <p:txBody>
          <a:bodyPr wrap="square" rtlCol="0">
            <a:spAutoFit/>
          </a:bodyPr>
          <a:lstStyle/>
          <a:p>
            <a:r>
              <a:rPr lang="it-IT" sz="2600" dirty="0">
                <a:solidFill>
                  <a:schemeClr val="bg1"/>
                </a:solidFill>
                <a:latin typeface="Oswald" pitchFamily="2" charset="77"/>
                <a:cs typeface="Sana" pitchFamily="2" charset="-78"/>
              </a:rPr>
              <a:t>Vi sono però altri principi cui la fisica obbedisce a livello microscopico, privi di corrispettivi macroscopici, che hanno conseguenze importantissime.</a:t>
            </a:r>
          </a:p>
        </p:txBody>
      </p:sp>
      <p:sp>
        <p:nvSpPr>
          <p:cNvPr id="6" name="TextBox 5">
            <a:extLst>
              <a:ext uri="{FF2B5EF4-FFF2-40B4-BE49-F238E27FC236}">
                <a16:creationId xmlns:a16="http://schemas.microsoft.com/office/drawing/2014/main" id="{8C887DE8-0480-A849-9D4D-072361B0C48C}"/>
              </a:ext>
            </a:extLst>
          </p:cNvPr>
          <p:cNvSpPr txBox="1"/>
          <p:nvPr/>
        </p:nvSpPr>
        <p:spPr>
          <a:xfrm>
            <a:off x="5904571" y="4897705"/>
            <a:ext cx="3880624" cy="1384995"/>
          </a:xfrm>
          <a:prstGeom prst="rect">
            <a:avLst/>
          </a:prstGeom>
          <a:noFill/>
        </p:spPr>
        <p:txBody>
          <a:bodyPr wrap="square" rtlCol="0">
            <a:spAutoFit/>
          </a:bodyPr>
          <a:lstStyle/>
          <a:p>
            <a:r>
              <a:rPr lang="it-IT" sz="2800" dirty="0">
                <a:solidFill>
                  <a:schemeClr val="bg1"/>
                </a:solidFill>
                <a:latin typeface="Oswald" pitchFamily="2" charset="77"/>
                <a:cs typeface="Sana" pitchFamily="2" charset="-78"/>
              </a:rPr>
              <a:t>Il principio di indeterminazione di Heisenberg</a:t>
            </a:r>
          </a:p>
        </p:txBody>
      </p:sp>
      <p:pic>
        <p:nvPicPr>
          <p:cNvPr id="7" name="Picture 6">
            <a:extLst>
              <a:ext uri="{FF2B5EF4-FFF2-40B4-BE49-F238E27FC236}">
                <a16:creationId xmlns:a16="http://schemas.microsoft.com/office/drawing/2014/main" id="{26B34C4C-A467-1044-A8D6-D83BE0CBE31A}"/>
              </a:ext>
            </a:extLst>
          </p:cNvPr>
          <p:cNvPicPr>
            <a:picLocks noChangeAspect="1"/>
          </p:cNvPicPr>
          <p:nvPr/>
        </p:nvPicPr>
        <p:blipFill>
          <a:blip r:embed="rId5"/>
          <a:stretch>
            <a:fillRect/>
          </a:stretch>
        </p:blipFill>
        <p:spPr>
          <a:xfrm>
            <a:off x="5968368" y="2375221"/>
            <a:ext cx="2470640" cy="2312794"/>
          </a:xfrm>
          <a:prstGeom prst="rect">
            <a:avLst/>
          </a:prstGeom>
        </p:spPr>
      </p:pic>
      <p:pic>
        <p:nvPicPr>
          <p:cNvPr id="10242" name="Picture 2" descr="Image result for wave packet">
            <a:extLst>
              <a:ext uri="{FF2B5EF4-FFF2-40B4-BE49-F238E27FC236}">
                <a16:creationId xmlns:a16="http://schemas.microsoft.com/office/drawing/2014/main" id="{0E5EBBF6-1B2D-7D4C-9EEA-961806D10A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701" y="199561"/>
            <a:ext cx="2584605" cy="199294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F772EBE3-05EE-3D47-8233-39B868A8A6CF}"/>
              </a:ext>
            </a:extLst>
          </p:cNvPr>
          <p:cNvCxnSpPr>
            <a:cxnSpLocks/>
          </p:cNvCxnSpPr>
          <p:nvPr/>
        </p:nvCxnSpPr>
        <p:spPr>
          <a:xfrm>
            <a:off x="1594624" y="5386309"/>
            <a:ext cx="2442117" cy="0"/>
          </a:xfrm>
          <a:prstGeom prst="straightConnector1">
            <a:avLst/>
          </a:prstGeom>
          <a:ln w="28575">
            <a:solidFill>
              <a:srgbClr val="FF000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7412305-C1D4-E845-B82E-D90BEF39B5C9}"/>
                  </a:ext>
                </a:extLst>
              </p:cNvPr>
              <p:cNvSpPr txBox="1"/>
              <p:nvPr/>
            </p:nvSpPr>
            <p:spPr>
              <a:xfrm>
                <a:off x="2364740" y="4433718"/>
                <a:ext cx="802206" cy="6183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lumMod val="50000"/>
                              <a:lumOff val="50000"/>
                            </a:schemeClr>
                          </a:solidFill>
                          <a:latin typeface="Cambria Math" panose="02040503050406030204" pitchFamily="18" charset="0"/>
                        </a:rPr>
                        <m:t>𝑝</m:t>
                      </m:r>
                      <m:r>
                        <a:rPr lang="en-US" b="0" i="1" smtClean="0">
                          <a:solidFill>
                            <a:schemeClr val="tx1">
                              <a:lumMod val="50000"/>
                              <a:lumOff val="50000"/>
                            </a:schemeClr>
                          </a:solidFill>
                          <a:latin typeface="Cambria Math" panose="02040503050406030204" pitchFamily="18" charset="0"/>
                        </a:rPr>
                        <m:t>=</m:t>
                      </m:r>
                      <m:f>
                        <m:fPr>
                          <m:ctrlPr>
                            <a:rPr lang="en-US" b="0" i="1" smtClean="0">
                              <a:solidFill>
                                <a:schemeClr val="tx1">
                                  <a:lumMod val="50000"/>
                                  <a:lumOff val="50000"/>
                                </a:schemeClr>
                              </a:solidFill>
                              <a:latin typeface="Cambria Math" panose="02040503050406030204" pitchFamily="18" charset="0"/>
                            </a:rPr>
                          </m:ctrlPr>
                        </m:fPr>
                        <m:num>
                          <m:r>
                            <a:rPr lang="en-US" b="0" i="1" smtClean="0">
                              <a:solidFill>
                                <a:schemeClr val="tx1">
                                  <a:lumMod val="50000"/>
                                  <a:lumOff val="50000"/>
                                </a:schemeClr>
                              </a:solidFill>
                              <a:latin typeface="Cambria Math" panose="02040503050406030204" pitchFamily="18" charset="0"/>
                            </a:rPr>
                            <m:t>h</m:t>
                          </m:r>
                        </m:num>
                        <m:den>
                          <m:r>
                            <a:rPr lang="en-US" b="0" i="1" smtClean="0">
                              <a:solidFill>
                                <a:schemeClr val="tx1">
                                  <a:lumMod val="50000"/>
                                  <a:lumOff val="50000"/>
                                </a:schemeClr>
                              </a:solidFill>
                              <a:latin typeface="Cambria Math" panose="02040503050406030204" pitchFamily="18" charset="0"/>
                              <a:ea typeface="Cambria Math" panose="02040503050406030204" pitchFamily="18" charset="0"/>
                            </a:rPr>
                            <m:t>𝜆</m:t>
                          </m:r>
                        </m:den>
                      </m:f>
                    </m:oMath>
                  </m:oMathPara>
                </a14:m>
                <a:endParaRPr lang="en-US" dirty="0">
                  <a:solidFill>
                    <a:schemeClr val="tx1">
                      <a:lumMod val="50000"/>
                      <a:lumOff val="50000"/>
                    </a:schemeClr>
                  </a:solidFill>
                </a:endParaRPr>
              </a:p>
            </p:txBody>
          </p:sp>
        </mc:Choice>
        <mc:Fallback xmlns="">
          <p:sp>
            <p:nvSpPr>
              <p:cNvPr id="14" name="TextBox 13">
                <a:extLst>
                  <a:ext uri="{FF2B5EF4-FFF2-40B4-BE49-F238E27FC236}">
                    <a16:creationId xmlns:a16="http://schemas.microsoft.com/office/drawing/2014/main" id="{E7412305-C1D4-E845-B82E-D90BEF39B5C9}"/>
                  </a:ext>
                </a:extLst>
              </p:cNvPr>
              <p:cNvSpPr txBox="1">
                <a:spLocks noRot="1" noChangeAspect="1" noMove="1" noResize="1" noEditPoints="1" noAdjustHandles="1" noChangeArrowheads="1" noChangeShapeType="1" noTextEdit="1"/>
              </p:cNvSpPr>
              <p:nvPr/>
            </p:nvSpPr>
            <p:spPr>
              <a:xfrm>
                <a:off x="2364740" y="4433718"/>
                <a:ext cx="802206" cy="618311"/>
              </a:xfrm>
              <a:prstGeom prst="rect">
                <a:avLst/>
              </a:prstGeom>
              <a:blipFill>
                <a:blip r:embed="rId7"/>
                <a:stretch>
                  <a:fillRect b="-4000"/>
                </a:stretch>
              </a:blipFill>
            </p:spPr>
            <p:txBody>
              <a:bodyPr/>
              <a:lstStyle/>
              <a:p>
                <a:r>
                  <a:rPr lang="en-US">
                    <a:noFill/>
                  </a:rPr>
                  <a:t> </a:t>
                </a:r>
              </a:p>
            </p:txBody>
          </p:sp>
        </mc:Fallback>
      </mc:AlternateContent>
    </p:spTree>
    <p:extLst>
      <p:ext uri="{BB962C8B-B14F-4D97-AF65-F5344CB8AC3E}">
        <p14:creationId xmlns:p14="http://schemas.microsoft.com/office/powerpoint/2010/main" val="3475286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strips(downLeft)">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37"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900" decel="100000" fill="hold"/>
                                        <p:tgtEl>
                                          <p:spTgt spid="6"/>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500"/>
                            </p:stCondLst>
                            <p:childTnLst>
                              <p:par>
                                <p:cTn id="30" presetID="1" presetClass="mediacall" presetSubtype="0" fill="hold" nodeType="afterEffect">
                                  <p:stCondLst>
                                    <p:cond delay="0"/>
                                  </p:stCondLst>
                                  <p:childTnLst>
                                    <p:cmd type="call" cmd="playFrom(0.0)">
                                      <p:cBhvr>
                                        <p:cTn id="31" dur="1464" fill="hold"/>
                                        <p:tgtEl>
                                          <p:spTgt spid="10"/>
                                        </p:tgtEl>
                                      </p:cBhvr>
                                    </p:cmd>
                                  </p:childTnLst>
                                </p:cTn>
                              </p:par>
                            </p:childTnLst>
                          </p:cTn>
                        </p:par>
                        <p:par>
                          <p:cTn id="32" fill="hold">
                            <p:stCondLst>
                              <p:cond delay="1964"/>
                            </p:stCondLst>
                            <p:childTnLst>
                              <p:par>
                                <p:cTn id="33" presetID="53"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37" presetClass="entr" presetSubtype="0" fill="hold" grpId="0" nodeType="withEffect">
                                  <p:stCondLst>
                                    <p:cond delay="2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900" decel="100000" fill="hold"/>
                                        <p:tgtEl>
                                          <p:spTgt spid="1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10"/>
                </p:tgtEl>
              </p:cMediaNode>
            </p:video>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10"/>
                                        </p:tgtEl>
                                      </p:cBhvr>
                                    </p:cmd>
                                  </p:childTnLst>
                                </p:cTn>
                              </p:par>
                            </p:childTnLst>
                          </p:cTn>
                        </p:par>
                      </p:childTnLst>
                    </p:cTn>
                  </p:par>
                </p:childTnLst>
              </p:cTn>
              <p:nextCondLst>
                <p:cond evt="onClick" delay="0">
                  <p:tgtEl>
                    <p:spTgt spid="10"/>
                  </p:tgtEl>
                </p:cond>
              </p:nextCondLst>
            </p:seq>
          </p:childTnLst>
        </p:cTn>
      </p:par>
    </p:tnLst>
    <p:bldLst>
      <p:bldP spid="5" grpId="0"/>
      <p:bldP spid="6"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9BE2B-D541-7A40-B3A6-87BAF7A19FAC}"/>
              </a:ext>
            </a:extLst>
          </p:cNvPr>
          <p:cNvSpPr>
            <a:spLocks noGrp="1"/>
          </p:cNvSpPr>
          <p:nvPr>
            <p:ph type="sldNum" sz="quarter" idx="12"/>
          </p:nvPr>
        </p:nvSpPr>
        <p:spPr/>
        <p:txBody>
          <a:bodyPr/>
          <a:lstStyle/>
          <a:p>
            <a:fld id="{1744BE55-CFB6-3249-9653-5A6C656DA5B0}" type="slidenum">
              <a:rPr lang="en-US" smtClean="0"/>
              <a:pPr/>
              <a:t>16</a:t>
            </a:fld>
            <a:endParaRPr lang="en-US"/>
          </a:p>
        </p:txBody>
      </p:sp>
      <p:sp>
        <p:nvSpPr>
          <p:cNvPr id="4" name="TextBox 3">
            <a:extLst>
              <a:ext uri="{FF2B5EF4-FFF2-40B4-BE49-F238E27FC236}">
                <a16:creationId xmlns:a16="http://schemas.microsoft.com/office/drawing/2014/main" id="{0351ABE5-A51F-3542-88EA-2343F1BE72A0}"/>
              </a:ext>
            </a:extLst>
          </p:cNvPr>
          <p:cNvSpPr txBox="1"/>
          <p:nvPr/>
        </p:nvSpPr>
        <p:spPr>
          <a:xfrm>
            <a:off x="3166946" y="72650"/>
            <a:ext cx="5854391" cy="2092881"/>
          </a:xfrm>
          <a:prstGeom prst="rect">
            <a:avLst/>
          </a:prstGeom>
          <a:noFill/>
        </p:spPr>
        <p:txBody>
          <a:bodyPr wrap="square" rtlCol="0">
            <a:spAutoFit/>
          </a:bodyPr>
          <a:lstStyle/>
          <a:p>
            <a:pPr algn="r"/>
            <a:r>
              <a:rPr lang="it-IT" sz="2600" dirty="0">
                <a:solidFill>
                  <a:schemeClr val="bg1"/>
                </a:solidFill>
                <a:latin typeface="Oswald" pitchFamily="2" charset="77"/>
                <a:cs typeface="Sana" pitchFamily="2" charset="-78"/>
              </a:rPr>
              <a:t>L'interpretazione di questi comportamenti, assolutamente privi di un corrispettivo nel mondo macroscopico, sono tuttora il punto di dibattito più profondo tra i teorici e sottendono il reale mistero della meccanica quantistica.</a:t>
            </a:r>
          </a:p>
        </p:txBody>
      </p:sp>
      <p:sp>
        <p:nvSpPr>
          <p:cNvPr id="5" name="TextBox 4">
            <a:extLst>
              <a:ext uri="{FF2B5EF4-FFF2-40B4-BE49-F238E27FC236}">
                <a16:creationId xmlns:a16="http://schemas.microsoft.com/office/drawing/2014/main" id="{6C7DEA44-D202-9847-A94C-68A064B93714}"/>
              </a:ext>
            </a:extLst>
          </p:cNvPr>
          <p:cNvSpPr txBox="1"/>
          <p:nvPr/>
        </p:nvSpPr>
        <p:spPr>
          <a:xfrm>
            <a:off x="150701" y="2380973"/>
            <a:ext cx="5647933" cy="1692771"/>
          </a:xfrm>
          <a:prstGeom prst="rect">
            <a:avLst/>
          </a:prstGeom>
          <a:noFill/>
        </p:spPr>
        <p:txBody>
          <a:bodyPr wrap="square" rtlCol="0">
            <a:spAutoFit/>
          </a:bodyPr>
          <a:lstStyle/>
          <a:p>
            <a:r>
              <a:rPr lang="it-IT" sz="2600" dirty="0">
                <a:solidFill>
                  <a:schemeClr val="bg1"/>
                </a:solidFill>
                <a:latin typeface="Oswald" pitchFamily="2" charset="77"/>
                <a:cs typeface="Sana" pitchFamily="2" charset="-78"/>
              </a:rPr>
              <a:t>Vi sono però altri principi cui la fisica obbedisce a livello microscopico, privi di corrispettivi macroscopici, che hanno conseguenze importantissime.</a:t>
            </a:r>
          </a:p>
        </p:txBody>
      </p:sp>
      <p:sp>
        <p:nvSpPr>
          <p:cNvPr id="6" name="TextBox 5">
            <a:extLst>
              <a:ext uri="{FF2B5EF4-FFF2-40B4-BE49-F238E27FC236}">
                <a16:creationId xmlns:a16="http://schemas.microsoft.com/office/drawing/2014/main" id="{8C887DE8-0480-A849-9D4D-072361B0C48C}"/>
              </a:ext>
            </a:extLst>
          </p:cNvPr>
          <p:cNvSpPr txBox="1"/>
          <p:nvPr/>
        </p:nvSpPr>
        <p:spPr>
          <a:xfrm>
            <a:off x="5904571" y="4897705"/>
            <a:ext cx="3880624" cy="1384995"/>
          </a:xfrm>
          <a:prstGeom prst="rect">
            <a:avLst/>
          </a:prstGeom>
          <a:noFill/>
        </p:spPr>
        <p:txBody>
          <a:bodyPr wrap="square" rtlCol="0">
            <a:spAutoFit/>
          </a:bodyPr>
          <a:lstStyle/>
          <a:p>
            <a:r>
              <a:rPr lang="it-IT" sz="2800" dirty="0">
                <a:solidFill>
                  <a:schemeClr val="bg1"/>
                </a:solidFill>
                <a:latin typeface="Oswald" pitchFamily="2" charset="77"/>
                <a:cs typeface="Sana" pitchFamily="2" charset="-78"/>
              </a:rPr>
              <a:t>Il principio di indeterminazione di Heisenberg</a:t>
            </a:r>
          </a:p>
        </p:txBody>
      </p:sp>
      <p:pic>
        <p:nvPicPr>
          <p:cNvPr id="7" name="Picture 6">
            <a:extLst>
              <a:ext uri="{FF2B5EF4-FFF2-40B4-BE49-F238E27FC236}">
                <a16:creationId xmlns:a16="http://schemas.microsoft.com/office/drawing/2014/main" id="{26B34C4C-A467-1044-A8D6-D83BE0CBE31A}"/>
              </a:ext>
            </a:extLst>
          </p:cNvPr>
          <p:cNvPicPr>
            <a:picLocks noChangeAspect="1"/>
          </p:cNvPicPr>
          <p:nvPr/>
        </p:nvPicPr>
        <p:blipFill>
          <a:blip r:embed="rId4"/>
          <a:stretch>
            <a:fillRect/>
          </a:stretch>
        </p:blipFill>
        <p:spPr>
          <a:xfrm>
            <a:off x="5968368" y="2375221"/>
            <a:ext cx="2470640" cy="2312794"/>
          </a:xfrm>
          <a:prstGeom prst="rect">
            <a:avLst/>
          </a:prstGeom>
        </p:spPr>
      </p:pic>
      <p:pic>
        <p:nvPicPr>
          <p:cNvPr id="10242" name="Picture 2" descr="Image result for wave packet">
            <a:extLst>
              <a:ext uri="{FF2B5EF4-FFF2-40B4-BE49-F238E27FC236}">
                <a16:creationId xmlns:a16="http://schemas.microsoft.com/office/drawing/2014/main" id="{0E5EBBF6-1B2D-7D4C-9EEA-961806D10A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701" y="199561"/>
            <a:ext cx="2584605" cy="1992945"/>
          </a:xfrm>
          <a:prstGeom prst="rect">
            <a:avLst/>
          </a:prstGeom>
          <a:noFill/>
          <a:extLst>
            <a:ext uri="{909E8E84-426E-40DD-AFC4-6F175D3DCCD1}">
              <a14:hiddenFill xmlns:a14="http://schemas.microsoft.com/office/drawing/2010/main">
                <a:solidFill>
                  <a:srgbClr val="FFFFFF"/>
                </a:solidFill>
              </a14:hiddenFill>
            </a:ext>
          </a:extLst>
        </p:spPr>
      </p:pic>
      <p:pic>
        <p:nvPicPr>
          <p:cNvPr id="3" name="UncertaintyPrinciple2.mpg">
            <a:hlinkClick r:id="" action="ppaction://media"/>
            <a:extLst>
              <a:ext uri="{FF2B5EF4-FFF2-40B4-BE49-F238E27FC236}">
                <a16:creationId xmlns:a16="http://schemas.microsoft.com/office/drawing/2014/main" id="{0EF3CB37-559B-424F-A5EE-46B3AE984A86}"/>
              </a:ext>
            </a:extLst>
          </p:cNvPr>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235508" y="4100400"/>
            <a:ext cx="5181600" cy="2195068"/>
          </a:xfrm>
          <a:prstGeom prst="rect">
            <a:avLst/>
          </a:prstGeom>
        </p:spPr>
      </p:pic>
      <p:cxnSp>
        <p:nvCxnSpPr>
          <p:cNvPr id="13" name="Straight Arrow Connector 12">
            <a:extLst>
              <a:ext uri="{FF2B5EF4-FFF2-40B4-BE49-F238E27FC236}">
                <a16:creationId xmlns:a16="http://schemas.microsoft.com/office/drawing/2014/main" id="{EAD31D1E-FA55-FC48-B641-C8CE4F89EB73}"/>
              </a:ext>
            </a:extLst>
          </p:cNvPr>
          <p:cNvCxnSpPr>
            <a:cxnSpLocks/>
          </p:cNvCxnSpPr>
          <p:nvPr/>
        </p:nvCxnSpPr>
        <p:spPr>
          <a:xfrm>
            <a:off x="1605775" y="5821207"/>
            <a:ext cx="2442117" cy="0"/>
          </a:xfrm>
          <a:prstGeom prst="straightConnector1">
            <a:avLst/>
          </a:prstGeom>
          <a:ln w="28575">
            <a:solidFill>
              <a:srgbClr val="FF000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76BBEE1-ED47-3742-AE19-37F7BB09DF02}"/>
                  </a:ext>
                </a:extLst>
              </p:cNvPr>
              <p:cNvSpPr txBox="1"/>
              <p:nvPr/>
            </p:nvSpPr>
            <p:spPr>
              <a:xfrm>
                <a:off x="2485670" y="5096382"/>
                <a:ext cx="681276"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tx1">
                              <a:lumMod val="50000"/>
                              <a:lumOff val="50000"/>
                            </a:schemeClr>
                          </a:solidFill>
                          <a:latin typeface="Cambria Math" panose="02040503050406030204" pitchFamily="18" charset="0"/>
                          <a:ea typeface="Cambria Math" panose="02040503050406030204" pitchFamily="18" charset="0"/>
                        </a:rPr>
                        <m:t>∆</m:t>
                      </m:r>
                      <m:r>
                        <a:rPr lang="en-US" sz="2800" b="0" i="1" smtClean="0">
                          <a:solidFill>
                            <a:schemeClr val="tx1">
                              <a:lumMod val="50000"/>
                              <a:lumOff val="50000"/>
                            </a:schemeClr>
                          </a:solidFill>
                          <a:latin typeface="Cambria Math" panose="02040503050406030204" pitchFamily="18" charset="0"/>
                          <a:ea typeface="Cambria Math" panose="02040503050406030204" pitchFamily="18" charset="0"/>
                        </a:rPr>
                        <m:t>𝑥</m:t>
                      </m:r>
                    </m:oMath>
                  </m:oMathPara>
                </a14:m>
                <a:endParaRPr lang="en-US" sz="2800" dirty="0">
                  <a:solidFill>
                    <a:schemeClr val="tx1">
                      <a:lumMod val="50000"/>
                      <a:lumOff val="50000"/>
                    </a:schemeClr>
                  </a:solidFill>
                </a:endParaRPr>
              </a:p>
            </p:txBody>
          </p:sp>
        </mc:Choice>
        <mc:Fallback xmlns="">
          <p:sp>
            <p:nvSpPr>
              <p:cNvPr id="15" name="TextBox 14">
                <a:extLst>
                  <a:ext uri="{FF2B5EF4-FFF2-40B4-BE49-F238E27FC236}">
                    <a16:creationId xmlns:a16="http://schemas.microsoft.com/office/drawing/2014/main" id="{B76BBEE1-ED47-3742-AE19-37F7BB09DF02}"/>
                  </a:ext>
                </a:extLst>
              </p:cNvPr>
              <p:cNvSpPr txBox="1">
                <a:spLocks noRot="1" noChangeAspect="1" noMove="1" noResize="1" noEditPoints="1" noAdjustHandles="1" noChangeArrowheads="1" noChangeShapeType="1" noTextEdit="1"/>
              </p:cNvSpPr>
              <p:nvPr/>
            </p:nvSpPr>
            <p:spPr>
              <a:xfrm>
                <a:off x="2485670" y="5096382"/>
                <a:ext cx="681276" cy="523220"/>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1254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0" fill="hold"/>
                                        <p:tgtEl>
                                          <p:spTgt spid="3"/>
                                        </p:tgtEl>
                                      </p:cBhvr>
                                    </p:cmd>
                                  </p:childTnLst>
                                </p:cTn>
                              </p:par>
                            </p:childTnLst>
                          </p:cTn>
                        </p:par>
                        <p:par>
                          <p:cTn id="7" fill="hold">
                            <p:stCondLst>
                              <p:cond delay="2160"/>
                            </p:stCondLst>
                            <p:childTnLst>
                              <p:par>
                                <p:cTn id="8" presetID="53" presetClass="entr" presetSubtype="16"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37" presetClass="entr" presetSubtype="0" fill="hold" grpId="0" nodeType="withEffect">
                                  <p:stCondLst>
                                    <p:cond delay="2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9BE2B-D541-7A40-B3A6-87BAF7A19FAC}"/>
              </a:ext>
            </a:extLst>
          </p:cNvPr>
          <p:cNvSpPr>
            <a:spLocks noGrp="1"/>
          </p:cNvSpPr>
          <p:nvPr>
            <p:ph type="sldNum" sz="quarter" idx="12"/>
          </p:nvPr>
        </p:nvSpPr>
        <p:spPr/>
        <p:txBody>
          <a:bodyPr/>
          <a:lstStyle/>
          <a:p>
            <a:fld id="{1744BE55-CFB6-3249-9653-5A6C656DA5B0}" type="slidenum">
              <a:rPr lang="en-US" smtClean="0"/>
              <a:pPr/>
              <a:t>17</a:t>
            </a:fld>
            <a:endParaRPr lang="en-US"/>
          </a:p>
        </p:txBody>
      </p:sp>
      <p:sp>
        <p:nvSpPr>
          <p:cNvPr id="4" name="TextBox 3">
            <a:extLst>
              <a:ext uri="{FF2B5EF4-FFF2-40B4-BE49-F238E27FC236}">
                <a16:creationId xmlns:a16="http://schemas.microsoft.com/office/drawing/2014/main" id="{0351ABE5-A51F-3542-88EA-2343F1BE72A0}"/>
              </a:ext>
            </a:extLst>
          </p:cNvPr>
          <p:cNvSpPr txBox="1"/>
          <p:nvPr/>
        </p:nvSpPr>
        <p:spPr>
          <a:xfrm>
            <a:off x="3166946" y="72650"/>
            <a:ext cx="5854391" cy="2092881"/>
          </a:xfrm>
          <a:prstGeom prst="rect">
            <a:avLst/>
          </a:prstGeom>
          <a:noFill/>
        </p:spPr>
        <p:txBody>
          <a:bodyPr wrap="square" rtlCol="0">
            <a:spAutoFit/>
          </a:bodyPr>
          <a:lstStyle/>
          <a:p>
            <a:pPr algn="r"/>
            <a:r>
              <a:rPr lang="it-IT" sz="2600" dirty="0">
                <a:solidFill>
                  <a:schemeClr val="bg1"/>
                </a:solidFill>
                <a:latin typeface="Oswald" pitchFamily="2" charset="77"/>
                <a:cs typeface="Sana" pitchFamily="2" charset="-78"/>
              </a:rPr>
              <a:t>L'interpretazione di questi comportamenti, assolutamente privi di un corrispettivo nel mondo macroscopico, sono tuttora il punto di dibattito più profondo tra i teorici e sottendono il reale mistero della meccanica quantistica.</a:t>
            </a:r>
          </a:p>
        </p:txBody>
      </p:sp>
      <p:sp>
        <p:nvSpPr>
          <p:cNvPr id="5" name="TextBox 4">
            <a:extLst>
              <a:ext uri="{FF2B5EF4-FFF2-40B4-BE49-F238E27FC236}">
                <a16:creationId xmlns:a16="http://schemas.microsoft.com/office/drawing/2014/main" id="{6C7DEA44-D202-9847-A94C-68A064B93714}"/>
              </a:ext>
            </a:extLst>
          </p:cNvPr>
          <p:cNvSpPr txBox="1"/>
          <p:nvPr/>
        </p:nvSpPr>
        <p:spPr>
          <a:xfrm>
            <a:off x="150701" y="2380973"/>
            <a:ext cx="5647933" cy="1692771"/>
          </a:xfrm>
          <a:prstGeom prst="rect">
            <a:avLst/>
          </a:prstGeom>
          <a:noFill/>
        </p:spPr>
        <p:txBody>
          <a:bodyPr wrap="square" rtlCol="0">
            <a:spAutoFit/>
          </a:bodyPr>
          <a:lstStyle/>
          <a:p>
            <a:r>
              <a:rPr lang="it-IT" sz="2600" dirty="0">
                <a:solidFill>
                  <a:schemeClr val="bg1"/>
                </a:solidFill>
                <a:latin typeface="Oswald" pitchFamily="2" charset="77"/>
                <a:cs typeface="Sana" pitchFamily="2" charset="-78"/>
              </a:rPr>
              <a:t>Vi sono però altri principi cui la fisica obbedisce a livello microscopico, privi di corrispettivi macroscopici, che hanno conseguenze importantissime.</a:t>
            </a:r>
          </a:p>
        </p:txBody>
      </p:sp>
      <p:sp>
        <p:nvSpPr>
          <p:cNvPr id="6" name="TextBox 5">
            <a:extLst>
              <a:ext uri="{FF2B5EF4-FFF2-40B4-BE49-F238E27FC236}">
                <a16:creationId xmlns:a16="http://schemas.microsoft.com/office/drawing/2014/main" id="{8C887DE8-0480-A849-9D4D-072361B0C48C}"/>
              </a:ext>
            </a:extLst>
          </p:cNvPr>
          <p:cNvSpPr txBox="1"/>
          <p:nvPr/>
        </p:nvSpPr>
        <p:spPr>
          <a:xfrm>
            <a:off x="5904571" y="4897705"/>
            <a:ext cx="3880624" cy="1384995"/>
          </a:xfrm>
          <a:prstGeom prst="rect">
            <a:avLst/>
          </a:prstGeom>
          <a:noFill/>
        </p:spPr>
        <p:txBody>
          <a:bodyPr wrap="square" rtlCol="0">
            <a:spAutoFit/>
          </a:bodyPr>
          <a:lstStyle/>
          <a:p>
            <a:r>
              <a:rPr lang="it-IT" sz="2800" dirty="0">
                <a:solidFill>
                  <a:schemeClr val="bg1"/>
                </a:solidFill>
                <a:latin typeface="Oswald" pitchFamily="2" charset="77"/>
                <a:cs typeface="Sana" pitchFamily="2" charset="-78"/>
              </a:rPr>
              <a:t>Il principio di indeterminazione di Heisenberg</a:t>
            </a:r>
          </a:p>
        </p:txBody>
      </p:sp>
      <p:pic>
        <p:nvPicPr>
          <p:cNvPr id="7" name="Picture 6">
            <a:extLst>
              <a:ext uri="{FF2B5EF4-FFF2-40B4-BE49-F238E27FC236}">
                <a16:creationId xmlns:a16="http://schemas.microsoft.com/office/drawing/2014/main" id="{26B34C4C-A467-1044-A8D6-D83BE0CBE31A}"/>
              </a:ext>
            </a:extLst>
          </p:cNvPr>
          <p:cNvPicPr>
            <a:picLocks noChangeAspect="1"/>
          </p:cNvPicPr>
          <p:nvPr/>
        </p:nvPicPr>
        <p:blipFill>
          <a:blip r:embed="rId4"/>
          <a:stretch>
            <a:fillRect/>
          </a:stretch>
        </p:blipFill>
        <p:spPr>
          <a:xfrm>
            <a:off x="5968368" y="2375221"/>
            <a:ext cx="2470640" cy="2312794"/>
          </a:xfrm>
          <a:prstGeom prst="rect">
            <a:avLst/>
          </a:prstGeom>
        </p:spPr>
      </p:pic>
      <p:pic>
        <p:nvPicPr>
          <p:cNvPr id="10242" name="Picture 2" descr="Image result for wave packet">
            <a:extLst>
              <a:ext uri="{FF2B5EF4-FFF2-40B4-BE49-F238E27FC236}">
                <a16:creationId xmlns:a16="http://schemas.microsoft.com/office/drawing/2014/main" id="{0E5EBBF6-1B2D-7D4C-9EEA-961806D10A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701" y="199561"/>
            <a:ext cx="2584605" cy="199294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65CFE06-0A6C-1E40-B338-47C8F3F41C5E}"/>
                  </a:ext>
                </a:extLst>
              </p:cNvPr>
              <p:cNvSpPr txBox="1"/>
              <p:nvPr/>
            </p:nvSpPr>
            <p:spPr>
              <a:xfrm>
                <a:off x="3235034" y="4144473"/>
                <a:ext cx="2040174" cy="90755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solidFill>
                            <a:schemeClr val="tx1">
                              <a:lumMod val="65000"/>
                              <a:lumOff val="35000"/>
                            </a:schemeClr>
                          </a:solidFill>
                          <a:latin typeface="Cambria Math" panose="02040503050406030204" pitchFamily="18" charset="0"/>
                          <a:ea typeface="Cambria Math" panose="02040503050406030204" pitchFamily="18" charset="0"/>
                        </a:rPr>
                        <m:t>∆</m:t>
                      </m:r>
                      <m:r>
                        <a:rPr lang="en-US" sz="2800" b="0" i="1" smtClean="0">
                          <a:solidFill>
                            <a:schemeClr val="tx1">
                              <a:lumMod val="65000"/>
                              <a:lumOff val="35000"/>
                            </a:schemeClr>
                          </a:solidFill>
                          <a:latin typeface="Cambria Math" panose="02040503050406030204" pitchFamily="18" charset="0"/>
                          <a:ea typeface="Cambria Math" panose="02040503050406030204" pitchFamily="18" charset="0"/>
                        </a:rPr>
                        <m:t>𝑥</m:t>
                      </m:r>
                      <m:r>
                        <a:rPr lang="en-US" sz="2800" b="0" i="1" smtClean="0">
                          <a:solidFill>
                            <a:schemeClr val="tx1">
                              <a:lumMod val="65000"/>
                              <a:lumOff val="35000"/>
                            </a:schemeClr>
                          </a:solidFill>
                          <a:latin typeface="Cambria Math" panose="02040503050406030204" pitchFamily="18" charset="0"/>
                          <a:ea typeface="Cambria Math" panose="02040503050406030204" pitchFamily="18" charset="0"/>
                        </a:rPr>
                        <m:t>∙∆</m:t>
                      </m:r>
                      <m:r>
                        <a:rPr lang="en-US" sz="2800" b="0" i="1" smtClean="0">
                          <a:solidFill>
                            <a:schemeClr val="tx1">
                              <a:lumMod val="65000"/>
                              <a:lumOff val="35000"/>
                            </a:schemeClr>
                          </a:solidFill>
                          <a:latin typeface="Cambria Math" panose="02040503050406030204" pitchFamily="18" charset="0"/>
                          <a:ea typeface="Cambria Math" panose="02040503050406030204" pitchFamily="18" charset="0"/>
                        </a:rPr>
                        <m:t>𝑝</m:t>
                      </m:r>
                      <m:r>
                        <a:rPr lang="en-US" sz="2800" b="0" i="1" smtClean="0">
                          <a:solidFill>
                            <a:schemeClr val="tx1">
                              <a:lumMod val="65000"/>
                              <a:lumOff val="35000"/>
                            </a:schemeClr>
                          </a:solidFill>
                          <a:latin typeface="Cambria Math" panose="02040503050406030204" pitchFamily="18" charset="0"/>
                          <a:ea typeface="Cambria Math" panose="02040503050406030204" pitchFamily="18" charset="0"/>
                        </a:rPr>
                        <m:t>≥</m:t>
                      </m:r>
                      <m:f>
                        <m:fPr>
                          <m:ctrlPr>
                            <a:rPr lang="en-US" sz="2800" b="0" i="1" smtClean="0">
                              <a:solidFill>
                                <a:schemeClr val="tx1">
                                  <a:lumMod val="65000"/>
                                  <a:lumOff val="35000"/>
                                </a:schemeClr>
                              </a:solidFill>
                              <a:latin typeface="Cambria Math" panose="02040503050406030204" pitchFamily="18" charset="0"/>
                              <a:ea typeface="Cambria Math" panose="02040503050406030204" pitchFamily="18" charset="0"/>
                            </a:rPr>
                          </m:ctrlPr>
                        </m:fPr>
                        <m:num>
                          <m:r>
                            <a:rPr lang="en-US" sz="2800" i="1">
                              <a:solidFill>
                                <a:schemeClr val="tx1">
                                  <a:lumMod val="65000"/>
                                  <a:lumOff val="35000"/>
                                </a:schemeClr>
                              </a:solidFill>
                              <a:latin typeface="Cambria Math" panose="02040503050406030204" pitchFamily="18" charset="0"/>
                              <a:ea typeface="Cambria Math" panose="02040503050406030204" pitchFamily="18" charset="0"/>
                            </a:rPr>
                            <m:t>ℏ</m:t>
                          </m:r>
                        </m:num>
                        <m:den>
                          <m:r>
                            <a:rPr lang="en-US" sz="2800" i="1">
                              <a:solidFill>
                                <a:schemeClr val="tx1">
                                  <a:lumMod val="65000"/>
                                  <a:lumOff val="35000"/>
                                </a:schemeClr>
                              </a:solidFill>
                              <a:latin typeface="Cambria Math" panose="02040503050406030204" pitchFamily="18" charset="0"/>
                              <a:ea typeface="Cambria Math" panose="02040503050406030204" pitchFamily="18" charset="0"/>
                            </a:rPr>
                            <m:t>2</m:t>
                          </m:r>
                        </m:den>
                      </m:f>
                    </m:oMath>
                  </m:oMathPara>
                </a14:m>
                <a:endParaRPr lang="en-US" sz="2800" dirty="0">
                  <a:solidFill>
                    <a:schemeClr val="tx1">
                      <a:lumMod val="65000"/>
                      <a:lumOff val="35000"/>
                    </a:schemeClr>
                  </a:solidFill>
                </a:endParaRPr>
              </a:p>
            </p:txBody>
          </p:sp>
        </mc:Choice>
        <mc:Fallback xmlns="">
          <p:sp>
            <p:nvSpPr>
              <p:cNvPr id="9" name="TextBox 8">
                <a:extLst>
                  <a:ext uri="{FF2B5EF4-FFF2-40B4-BE49-F238E27FC236}">
                    <a16:creationId xmlns:a16="http://schemas.microsoft.com/office/drawing/2014/main" id="{465CFE06-0A6C-1E40-B338-47C8F3F41C5E}"/>
                  </a:ext>
                </a:extLst>
              </p:cNvPr>
              <p:cNvSpPr txBox="1">
                <a:spLocks noRot="1" noChangeAspect="1" noMove="1" noResize="1" noEditPoints="1" noAdjustHandles="1" noChangeArrowheads="1" noChangeShapeType="1" noTextEdit="1"/>
              </p:cNvSpPr>
              <p:nvPr/>
            </p:nvSpPr>
            <p:spPr>
              <a:xfrm>
                <a:off x="3235034" y="4144473"/>
                <a:ext cx="2040174" cy="907556"/>
              </a:xfrm>
              <a:prstGeom prst="rect">
                <a:avLst/>
              </a:prstGeom>
              <a:blipFill>
                <a:blip r:embed="rId6"/>
                <a:stretch>
                  <a:fillRect b="-6849"/>
                </a:stretch>
              </a:blipFill>
            </p:spPr>
            <p:txBody>
              <a:bodyPr/>
              <a:lstStyle/>
              <a:p>
                <a:r>
                  <a:rPr lang="en-US">
                    <a:noFill/>
                  </a:rPr>
                  <a:t> </a:t>
                </a:r>
              </a:p>
            </p:txBody>
          </p:sp>
        </mc:Fallback>
      </mc:AlternateContent>
      <p:pic>
        <p:nvPicPr>
          <p:cNvPr id="8" name="UncertaintyPrinciple3.mpg">
            <a:hlinkClick r:id="" action="ppaction://media"/>
            <a:extLst>
              <a:ext uri="{FF2B5EF4-FFF2-40B4-BE49-F238E27FC236}">
                <a16:creationId xmlns:a16="http://schemas.microsoft.com/office/drawing/2014/main" id="{3D5756BE-77BC-5941-BC82-6A88E392BEDE}"/>
              </a:ext>
            </a:extLst>
          </p:cNvPr>
          <p:cNvPicPr>
            <a:picLocks/>
          </p:cNvPicPr>
          <p:nvPr>
            <a:videoFile r:link="rId2"/>
            <p:extLst>
              <p:ext uri="{DAA4B4D4-6D71-4841-9C94-3DE7FCFB9230}">
                <p14:media xmlns:p14="http://schemas.microsoft.com/office/powerpoint/2010/main" r:embed="rId1"/>
              </p:ext>
            </p:extLst>
          </p:nvPr>
        </p:nvPicPr>
        <p:blipFill>
          <a:blip r:embed="rId7"/>
          <a:stretch>
            <a:fillRect/>
          </a:stretch>
        </p:blipFill>
        <p:spPr>
          <a:xfrm>
            <a:off x="234000" y="4100400"/>
            <a:ext cx="5181600" cy="2195068"/>
          </a:xfrm>
          <a:prstGeom prst="rect">
            <a:avLst/>
          </a:prstGeom>
        </p:spPr>
      </p:pic>
      <p:cxnSp>
        <p:nvCxnSpPr>
          <p:cNvPr id="14" name="Straight Arrow Connector 13">
            <a:extLst>
              <a:ext uri="{FF2B5EF4-FFF2-40B4-BE49-F238E27FC236}">
                <a16:creationId xmlns:a16="http://schemas.microsoft.com/office/drawing/2014/main" id="{5B82F36F-EA59-B145-B021-076ECD8E96EA}"/>
              </a:ext>
            </a:extLst>
          </p:cNvPr>
          <p:cNvCxnSpPr>
            <a:cxnSpLocks/>
          </p:cNvCxnSpPr>
          <p:nvPr/>
        </p:nvCxnSpPr>
        <p:spPr>
          <a:xfrm>
            <a:off x="2573742" y="5817892"/>
            <a:ext cx="490654" cy="0"/>
          </a:xfrm>
          <a:prstGeom prst="straightConnector1">
            <a:avLst/>
          </a:prstGeom>
          <a:ln w="28575">
            <a:solidFill>
              <a:srgbClr val="FF000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FA03C95-592D-2245-92F0-5D15A0E0AF4E}"/>
                  </a:ext>
                </a:extLst>
              </p:cNvPr>
              <p:cNvSpPr txBox="1"/>
              <p:nvPr/>
            </p:nvSpPr>
            <p:spPr>
              <a:xfrm>
                <a:off x="2523035" y="5275460"/>
                <a:ext cx="60914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lumMod val="50000"/>
                              <a:lumOff val="50000"/>
                            </a:schemeClr>
                          </a:solidFill>
                          <a:latin typeface="Cambria Math" panose="02040503050406030204" pitchFamily="18" charset="0"/>
                          <a:ea typeface="Cambria Math" panose="02040503050406030204" pitchFamily="18" charset="0"/>
                        </a:rPr>
                        <m:t>∆</m:t>
                      </m:r>
                      <m:r>
                        <a:rPr lang="en-US" sz="2400" b="0" i="1" smtClean="0">
                          <a:solidFill>
                            <a:schemeClr val="tx1">
                              <a:lumMod val="50000"/>
                              <a:lumOff val="50000"/>
                            </a:schemeClr>
                          </a:solidFill>
                          <a:latin typeface="Cambria Math" panose="02040503050406030204" pitchFamily="18" charset="0"/>
                          <a:ea typeface="Cambria Math" panose="02040503050406030204" pitchFamily="18" charset="0"/>
                        </a:rPr>
                        <m:t>𝑥</m:t>
                      </m:r>
                    </m:oMath>
                  </m:oMathPara>
                </a14:m>
                <a:endParaRPr lang="en-US" sz="2400" dirty="0">
                  <a:solidFill>
                    <a:schemeClr val="tx1">
                      <a:lumMod val="50000"/>
                      <a:lumOff val="50000"/>
                    </a:schemeClr>
                  </a:solidFill>
                </a:endParaRPr>
              </a:p>
            </p:txBody>
          </p:sp>
        </mc:Choice>
        <mc:Fallback xmlns="">
          <p:sp>
            <p:nvSpPr>
              <p:cNvPr id="16" name="TextBox 15">
                <a:extLst>
                  <a:ext uri="{FF2B5EF4-FFF2-40B4-BE49-F238E27FC236}">
                    <a16:creationId xmlns:a16="http://schemas.microsoft.com/office/drawing/2014/main" id="{7FA03C95-592D-2245-92F0-5D15A0E0AF4E}"/>
                  </a:ext>
                </a:extLst>
              </p:cNvPr>
              <p:cNvSpPr txBox="1">
                <a:spLocks noRot="1" noChangeAspect="1" noMove="1" noResize="1" noEditPoints="1" noAdjustHandles="1" noChangeArrowheads="1" noChangeShapeType="1" noTextEdit="1"/>
              </p:cNvSpPr>
              <p:nvPr/>
            </p:nvSpPr>
            <p:spPr>
              <a:xfrm>
                <a:off x="2523035" y="5275460"/>
                <a:ext cx="609141" cy="461665"/>
              </a:xfrm>
              <a:prstGeom prst="rect">
                <a:avLst/>
              </a:prstGeom>
              <a:blipFill>
                <a:blip r:embed="rId8"/>
                <a:stretch>
                  <a:fillRect/>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08B86316-A737-5F41-A0E5-E3064BCD7F57}"/>
              </a:ext>
            </a:extLst>
          </p:cNvPr>
          <p:cNvCxnSpPr>
            <a:cxnSpLocks/>
          </p:cNvCxnSpPr>
          <p:nvPr/>
        </p:nvCxnSpPr>
        <p:spPr>
          <a:xfrm>
            <a:off x="3774357" y="4643296"/>
            <a:ext cx="490654" cy="0"/>
          </a:xfrm>
          <a:prstGeom prst="straightConnector1">
            <a:avLst/>
          </a:prstGeom>
          <a:ln w="28575">
            <a:solidFill>
              <a:srgbClr val="FF000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2F6DA5C9-0840-E04D-8846-EDDBE0DA55A4}"/>
              </a:ext>
            </a:extLst>
          </p:cNvPr>
          <p:cNvCxnSpPr>
            <a:cxnSpLocks/>
          </p:cNvCxnSpPr>
          <p:nvPr/>
        </p:nvCxnSpPr>
        <p:spPr>
          <a:xfrm>
            <a:off x="2804201" y="4219551"/>
            <a:ext cx="1609492" cy="0"/>
          </a:xfrm>
          <a:prstGeom prst="straightConnector1">
            <a:avLst/>
          </a:prstGeom>
          <a:ln w="28575">
            <a:solidFill>
              <a:srgbClr val="FF000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B52B110-54FB-E04C-AA58-52145A0D9D3B}"/>
                  </a:ext>
                </a:extLst>
              </p:cNvPr>
              <p:cNvSpPr txBox="1"/>
              <p:nvPr/>
            </p:nvSpPr>
            <p:spPr>
              <a:xfrm>
                <a:off x="3465840" y="4144473"/>
                <a:ext cx="4605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1">
                                  <a:lumMod val="50000"/>
                                  <a:lumOff val="50000"/>
                                </a:schemeClr>
                              </a:solidFill>
                              <a:latin typeface="Cambria Math" panose="02040503050406030204" pitchFamily="18" charset="0"/>
                            </a:rPr>
                          </m:ctrlPr>
                        </m:sSubPr>
                        <m:e>
                          <m:r>
                            <a:rPr lang="en-US" b="0" i="1" smtClean="0">
                              <a:solidFill>
                                <a:schemeClr val="tx1">
                                  <a:lumMod val="50000"/>
                                  <a:lumOff val="50000"/>
                                </a:schemeClr>
                              </a:solidFill>
                              <a:latin typeface="Cambria Math" panose="02040503050406030204" pitchFamily="18" charset="0"/>
                            </a:rPr>
                            <m:t>𝑝</m:t>
                          </m:r>
                        </m:e>
                        <m:sub>
                          <m:r>
                            <a:rPr lang="en-US" b="0" i="1" smtClean="0">
                              <a:solidFill>
                                <a:schemeClr val="tx1">
                                  <a:lumMod val="50000"/>
                                  <a:lumOff val="50000"/>
                                </a:schemeClr>
                              </a:solidFill>
                              <a:latin typeface="Cambria Math" panose="02040503050406030204" pitchFamily="18" charset="0"/>
                            </a:rPr>
                            <m:t>1</m:t>
                          </m:r>
                        </m:sub>
                      </m:sSub>
                    </m:oMath>
                  </m:oMathPara>
                </a14:m>
                <a:endParaRPr lang="en-US" dirty="0">
                  <a:solidFill>
                    <a:schemeClr val="tx1">
                      <a:lumMod val="50000"/>
                      <a:lumOff val="50000"/>
                    </a:schemeClr>
                  </a:solidFill>
                </a:endParaRPr>
              </a:p>
            </p:txBody>
          </p:sp>
        </mc:Choice>
        <mc:Fallback xmlns="">
          <p:sp>
            <p:nvSpPr>
              <p:cNvPr id="19" name="TextBox 18">
                <a:extLst>
                  <a:ext uri="{FF2B5EF4-FFF2-40B4-BE49-F238E27FC236}">
                    <a16:creationId xmlns:a16="http://schemas.microsoft.com/office/drawing/2014/main" id="{3B52B110-54FB-E04C-AA58-52145A0D9D3B}"/>
                  </a:ext>
                </a:extLst>
              </p:cNvPr>
              <p:cNvSpPr txBox="1">
                <a:spLocks noRot="1" noChangeAspect="1" noMove="1" noResize="1" noEditPoints="1" noAdjustHandles="1" noChangeArrowheads="1" noChangeShapeType="1" noTextEdit="1"/>
              </p:cNvSpPr>
              <p:nvPr/>
            </p:nvSpPr>
            <p:spPr>
              <a:xfrm>
                <a:off x="3465840" y="4144473"/>
                <a:ext cx="460511" cy="369332"/>
              </a:xfrm>
              <a:prstGeom prst="rect">
                <a:avLst/>
              </a:prstGeom>
              <a:blipFill>
                <a:blip r:embed="rId9"/>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66E9904-74BA-944D-AD04-537E88165EE0}"/>
                  </a:ext>
                </a:extLst>
              </p:cNvPr>
              <p:cNvSpPr txBox="1"/>
              <p:nvPr/>
            </p:nvSpPr>
            <p:spPr>
              <a:xfrm>
                <a:off x="3831566" y="4661570"/>
                <a:ext cx="46583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1">
                                  <a:lumMod val="50000"/>
                                  <a:lumOff val="50000"/>
                                </a:schemeClr>
                              </a:solidFill>
                              <a:latin typeface="Cambria Math" panose="02040503050406030204" pitchFamily="18" charset="0"/>
                            </a:rPr>
                          </m:ctrlPr>
                        </m:sSubPr>
                        <m:e>
                          <m:r>
                            <a:rPr lang="en-US" b="0" i="1" smtClean="0">
                              <a:solidFill>
                                <a:schemeClr val="tx1">
                                  <a:lumMod val="50000"/>
                                  <a:lumOff val="50000"/>
                                </a:schemeClr>
                              </a:solidFill>
                              <a:latin typeface="Cambria Math" panose="02040503050406030204" pitchFamily="18" charset="0"/>
                            </a:rPr>
                            <m:t>𝑝</m:t>
                          </m:r>
                        </m:e>
                        <m:sub>
                          <m:r>
                            <a:rPr lang="en-US" b="0" i="1" smtClean="0">
                              <a:solidFill>
                                <a:schemeClr val="tx1">
                                  <a:lumMod val="50000"/>
                                  <a:lumOff val="50000"/>
                                </a:schemeClr>
                              </a:solidFill>
                              <a:latin typeface="Cambria Math" panose="02040503050406030204" pitchFamily="18" charset="0"/>
                            </a:rPr>
                            <m:t>2</m:t>
                          </m:r>
                        </m:sub>
                      </m:sSub>
                    </m:oMath>
                  </m:oMathPara>
                </a14:m>
                <a:endParaRPr lang="en-US" dirty="0">
                  <a:solidFill>
                    <a:schemeClr val="tx1">
                      <a:lumMod val="50000"/>
                      <a:lumOff val="50000"/>
                    </a:schemeClr>
                  </a:solidFill>
                </a:endParaRPr>
              </a:p>
            </p:txBody>
          </p:sp>
        </mc:Choice>
        <mc:Fallback xmlns="">
          <p:sp>
            <p:nvSpPr>
              <p:cNvPr id="20" name="TextBox 19">
                <a:extLst>
                  <a:ext uri="{FF2B5EF4-FFF2-40B4-BE49-F238E27FC236}">
                    <a16:creationId xmlns:a16="http://schemas.microsoft.com/office/drawing/2014/main" id="{466E9904-74BA-944D-AD04-537E88165EE0}"/>
                  </a:ext>
                </a:extLst>
              </p:cNvPr>
              <p:cNvSpPr txBox="1">
                <a:spLocks noRot="1" noChangeAspect="1" noMove="1" noResize="1" noEditPoints="1" noAdjustHandles="1" noChangeArrowheads="1" noChangeShapeType="1" noTextEdit="1"/>
              </p:cNvSpPr>
              <p:nvPr/>
            </p:nvSpPr>
            <p:spPr>
              <a:xfrm>
                <a:off x="3831566" y="4661570"/>
                <a:ext cx="465832" cy="369332"/>
              </a:xfrm>
              <a:prstGeom prst="rect">
                <a:avLst/>
              </a:prstGeom>
              <a:blipFill>
                <a:blip r:embed="rId10"/>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91071C9-321B-7A4D-AAD4-20C0B24DA783}"/>
                  </a:ext>
                </a:extLst>
              </p:cNvPr>
              <p:cNvSpPr txBox="1"/>
              <p:nvPr/>
            </p:nvSpPr>
            <p:spPr>
              <a:xfrm>
                <a:off x="3497621" y="5182165"/>
                <a:ext cx="153477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1">
                                  <a:lumMod val="50000"/>
                                  <a:lumOff val="50000"/>
                                </a:schemeClr>
                              </a:solidFill>
                              <a:latin typeface="Cambria Math" panose="02040503050406030204" pitchFamily="18" charset="0"/>
                            </a:rPr>
                          </m:ctrlPr>
                        </m:sSubPr>
                        <m:e>
                          <m:r>
                            <a:rPr lang="en-US" i="1" smtClean="0">
                              <a:solidFill>
                                <a:schemeClr val="tx1">
                                  <a:lumMod val="50000"/>
                                  <a:lumOff val="50000"/>
                                </a:schemeClr>
                              </a:solidFill>
                              <a:latin typeface="Cambria Math" panose="02040503050406030204" pitchFamily="18" charset="0"/>
                              <a:ea typeface="Cambria Math" panose="02040503050406030204" pitchFamily="18" charset="0"/>
                            </a:rPr>
                            <m:t>∆</m:t>
                          </m:r>
                          <m:r>
                            <a:rPr lang="en-US" b="0" i="1" smtClean="0">
                              <a:solidFill>
                                <a:schemeClr val="tx1">
                                  <a:lumMod val="50000"/>
                                  <a:lumOff val="50000"/>
                                </a:schemeClr>
                              </a:solidFill>
                              <a:latin typeface="Cambria Math" panose="02040503050406030204" pitchFamily="18" charset="0"/>
                              <a:ea typeface="Cambria Math" panose="02040503050406030204" pitchFamily="18" charset="0"/>
                            </a:rPr>
                            <m:t>𝑝</m:t>
                          </m:r>
                          <m:r>
                            <a:rPr lang="en-US" b="0" i="1" smtClean="0">
                              <a:solidFill>
                                <a:schemeClr val="tx1">
                                  <a:lumMod val="50000"/>
                                  <a:lumOff val="50000"/>
                                </a:schemeClr>
                              </a:solidFill>
                              <a:latin typeface="Cambria Math" panose="02040503050406030204" pitchFamily="18" charset="0"/>
                              <a:ea typeface="Cambria Math" panose="02040503050406030204" pitchFamily="18" charset="0"/>
                            </a:rPr>
                            <m:t>=</m:t>
                          </m:r>
                          <m:sSub>
                            <m:sSubPr>
                              <m:ctrlPr>
                                <a:rPr lang="en-US" i="1">
                                  <a:solidFill>
                                    <a:schemeClr val="tx1">
                                      <a:lumMod val="50000"/>
                                      <a:lumOff val="50000"/>
                                    </a:schemeClr>
                                  </a:solidFill>
                                  <a:latin typeface="Cambria Math" panose="02040503050406030204" pitchFamily="18" charset="0"/>
                                </a:rPr>
                              </m:ctrlPr>
                            </m:sSubPr>
                            <m:e>
                              <m:r>
                                <a:rPr lang="en-US" i="1">
                                  <a:solidFill>
                                    <a:schemeClr val="tx1">
                                      <a:lumMod val="50000"/>
                                      <a:lumOff val="50000"/>
                                    </a:schemeClr>
                                  </a:solidFill>
                                  <a:latin typeface="Cambria Math" panose="02040503050406030204" pitchFamily="18" charset="0"/>
                                </a:rPr>
                                <m:t>𝑝</m:t>
                              </m:r>
                            </m:e>
                            <m:sub>
                              <m:r>
                                <a:rPr lang="en-US" i="1">
                                  <a:solidFill>
                                    <a:schemeClr val="tx1">
                                      <a:lumMod val="50000"/>
                                      <a:lumOff val="50000"/>
                                    </a:schemeClr>
                                  </a:solidFill>
                                  <a:latin typeface="Cambria Math" panose="02040503050406030204" pitchFamily="18" charset="0"/>
                                </a:rPr>
                                <m:t>1</m:t>
                              </m:r>
                            </m:sub>
                          </m:sSub>
                          <m:r>
                            <a:rPr lang="en-US" b="0" i="1" smtClean="0">
                              <a:solidFill>
                                <a:schemeClr val="tx1">
                                  <a:lumMod val="50000"/>
                                  <a:lumOff val="50000"/>
                                </a:schemeClr>
                              </a:solidFill>
                              <a:latin typeface="Cambria Math" panose="02040503050406030204" pitchFamily="18" charset="0"/>
                            </a:rPr>
                            <m:t>−</m:t>
                          </m:r>
                          <m:r>
                            <a:rPr lang="en-US" b="0" i="1" smtClean="0">
                              <a:solidFill>
                                <a:schemeClr val="tx1">
                                  <a:lumMod val="50000"/>
                                  <a:lumOff val="50000"/>
                                </a:schemeClr>
                              </a:solidFill>
                              <a:latin typeface="Cambria Math" panose="02040503050406030204" pitchFamily="18" charset="0"/>
                            </a:rPr>
                            <m:t>𝑝</m:t>
                          </m:r>
                        </m:e>
                        <m:sub>
                          <m:r>
                            <a:rPr lang="en-US" b="0" i="1" smtClean="0">
                              <a:solidFill>
                                <a:schemeClr val="tx1">
                                  <a:lumMod val="50000"/>
                                  <a:lumOff val="50000"/>
                                </a:schemeClr>
                              </a:solidFill>
                              <a:latin typeface="Cambria Math" panose="02040503050406030204" pitchFamily="18" charset="0"/>
                            </a:rPr>
                            <m:t>2</m:t>
                          </m:r>
                        </m:sub>
                      </m:sSub>
                    </m:oMath>
                  </m:oMathPara>
                </a14:m>
                <a:endParaRPr lang="en-US" dirty="0">
                  <a:solidFill>
                    <a:schemeClr val="tx1">
                      <a:lumMod val="50000"/>
                      <a:lumOff val="50000"/>
                    </a:schemeClr>
                  </a:solidFill>
                </a:endParaRPr>
              </a:p>
            </p:txBody>
          </p:sp>
        </mc:Choice>
        <mc:Fallback xmlns="">
          <p:sp>
            <p:nvSpPr>
              <p:cNvPr id="21" name="TextBox 20">
                <a:extLst>
                  <a:ext uri="{FF2B5EF4-FFF2-40B4-BE49-F238E27FC236}">
                    <a16:creationId xmlns:a16="http://schemas.microsoft.com/office/drawing/2014/main" id="{D91071C9-321B-7A4D-AAD4-20C0B24DA783}"/>
                  </a:ext>
                </a:extLst>
              </p:cNvPr>
              <p:cNvSpPr txBox="1">
                <a:spLocks noRot="1" noChangeAspect="1" noMove="1" noResize="1" noEditPoints="1" noAdjustHandles="1" noChangeArrowheads="1" noChangeShapeType="1" noTextEdit="1"/>
              </p:cNvSpPr>
              <p:nvPr/>
            </p:nvSpPr>
            <p:spPr>
              <a:xfrm>
                <a:off x="3497621" y="5182165"/>
                <a:ext cx="1534779" cy="369332"/>
              </a:xfrm>
              <a:prstGeom prst="rect">
                <a:avLst/>
              </a:prstGeom>
              <a:blipFill>
                <a:blip r:embed="rId11"/>
                <a:stretch>
                  <a:fillRect b="-6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978D497-00BF-0B4E-AAF4-E678D66302D8}"/>
                  </a:ext>
                </a:extLst>
              </p:cNvPr>
              <p:cNvSpPr txBox="1"/>
              <p:nvPr/>
            </p:nvSpPr>
            <p:spPr>
              <a:xfrm>
                <a:off x="426126" y="4888249"/>
                <a:ext cx="1544141" cy="7911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accent1">
                              <a:lumMod val="75000"/>
                            </a:schemeClr>
                          </a:solidFill>
                          <a:latin typeface="Cambria Math" panose="02040503050406030204" pitchFamily="18" charset="0"/>
                          <a:ea typeface="Cambria Math" panose="02040503050406030204" pitchFamily="18" charset="0"/>
                        </a:rPr>
                        <m:t>∆</m:t>
                      </m:r>
                      <m:r>
                        <a:rPr lang="en-US" sz="2400" b="0" i="1" smtClean="0">
                          <a:solidFill>
                            <a:schemeClr val="accent1">
                              <a:lumMod val="75000"/>
                            </a:schemeClr>
                          </a:solidFill>
                          <a:latin typeface="Cambria Math" panose="02040503050406030204" pitchFamily="18" charset="0"/>
                          <a:ea typeface="Cambria Math" panose="02040503050406030204" pitchFamily="18" charset="0"/>
                        </a:rPr>
                        <m:t>𝑝</m:t>
                      </m:r>
                      <m:r>
                        <a:rPr lang="en-US" sz="2400" b="0" i="1" smtClean="0">
                          <a:solidFill>
                            <a:schemeClr val="accent1">
                              <a:lumMod val="75000"/>
                            </a:schemeClr>
                          </a:solidFill>
                          <a:latin typeface="Cambria Math" panose="02040503050406030204" pitchFamily="18" charset="0"/>
                          <a:ea typeface="Cambria Math" panose="02040503050406030204" pitchFamily="18" charset="0"/>
                        </a:rPr>
                        <m:t>∆</m:t>
                      </m:r>
                      <m:r>
                        <a:rPr lang="en-US" sz="2400" b="0" i="1" smtClean="0">
                          <a:solidFill>
                            <a:schemeClr val="accent1">
                              <a:lumMod val="75000"/>
                            </a:schemeClr>
                          </a:solidFill>
                          <a:latin typeface="Cambria Math" panose="02040503050406030204" pitchFamily="18" charset="0"/>
                          <a:ea typeface="Cambria Math" panose="02040503050406030204" pitchFamily="18" charset="0"/>
                        </a:rPr>
                        <m:t>𝑥</m:t>
                      </m:r>
                      <m:r>
                        <a:rPr lang="en-US" sz="2400" b="0" i="1" smtClean="0">
                          <a:solidFill>
                            <a:schemeClr val="accent1">
                              <a:lumMod val="75000"/>
                            </a:schemeClr>
                          </a:solidFill>
                          <a:latin typeface="Cambria Math" panose="02040503050406030204" pitchFamily="18" charset="0"/>
                          <a:ea typeface="Cambria Math" panose="02040503050406030204" pitchFamily="18" charset="0"/>
                        </a:rPr>
                        <m:t>≥</m:t>
                      </m:r>
                      <m:f>
                        <m:fPr>
                          <m:ctrlPr>
                            <a:rPr lang="en-US" sz="2400" b="0" i="1" smtClean="0">
                              <a:solidFill>
                                <a:schemeClr val="accent1">
                                  <a:lumMod val="75000"/>
                                </a:schemeClr>
                              </a:solidFill>
                              <a:latin typeface="Cambria Math" panose="02040503050406030204" pitchFamily="18" charset="0"/>
                              <a:ea typeface="Cambria Math" panose="02040503050406030204" pitchFamily="18" charset="0"/>
                            </a:rPr>
                          </m:ctrlPr>
                        </m:fPr>
                        <m:num>
                          <m:r>
                            <a:rPr lang="en-US" sz="2400" b="0" i="1" smtClean="0">
                              <a:solidFill>
                                <a:schemeClr val="accent1">
                                  <a:lumMod val="75000"/>
                                </a:schemeClr>
                              </a:solidFill>
                              <a:latin typeface="Cambria Math" panose="02040503050406030204" pitchFamily="18" charset="0"/>
                              <a:ea typeface="Cambria Math" panose="02040503050406030204" pitchFamily="18" charset="0"/>
                            </a:rPr>
                            <m:t>h</m:t>
                          </m:r>
                        </m:num>
                        <m:den>
                          <m:r>
                            <a:rPr lang="en-US" sz="2400" b="0" i="1" smtClean="0">
                              <a:solidFill>
                                <a:schemeClr val="accent1">
                                  <a:lumMod val="75000"/>
                                </a:schemeClr>
                              </a:solidFill>
                              <a:latin typeface="Cambria Math" panose="02040503050406030204" pitchFamily="18" charset="0"/>
                              <a:ea typeface="Cambria Math" panose="02040503050406030204" pitchFamily="18" charset="0"/>
                            </a:rPr>
                            <m:t>2</m:t>
                          </m:r>
                        </m:den>
                      </m:f>
                    </m:oMath>
                  </m:oMathPara>
                </a14:m>
                <a:endParaRPr lang="en-US" sz="2400" dirty="0">
                  <a:solidFill>
                    <a:schemeClr val="accent1">
                      <a:lumMod val="75000"/>
                    </a:schemeClr>
                  </a:solidFill>
                </a:endParaRPr>
              </a:p>
            </p:txBody>
          </p:sp>
        </mc:Choice>
        <mc:Fallback xmlns="">
          <p:sp>
            <p:nvSpPr>
              <p:cNvPr id="24" name="TextBox 23">
                <a:extLst>
                  <a:ext uri="{FF2B5EF4-FFF2-40B4-BE49-F238E27FC236}">
                    <a16:creationId xmlns:a16="http://schemas.microsoft.com/office/drawing/2014/main" id="{F978D497-00BF-0B4E-AAF4-E678D66302D8}"/>
                  </a:ext>
                </a:extLst>
              </p:cNvPr>
              <p:cNvSpPr txBox="1">
                <a:spLocks noRot="1" noChangeAspect="1" noMove="1" noResize="1" noEditPoints="1" noAdjustHandles="1" noChangeArrowheads="1" noChangeShapeType="1" noTextEdit="1"/>
              </p:cNvSpPr>
              <p:nvPr/>
            </p:nvSpPr>
            <p:spPr>
              <a:xfrm>
                <a:off x="426126" y="4888249"/>
                <a:ext cx="1544141" cy="791179"/>
              </a:xfrm>
              <a:prstGeom prst="rect">
                <a:avLst/>
              </a:prstGeom>
              <a:blipFill>
                <a:blip r:embed="rId12"/>
                <a:stretch>
                  <a:fillRect b="-4762"/>
                </a:stretch>
              </a:blipFill>
            </p:spPr>
            <p:txBody>
              <a:bodyPr/>
              <a:lstStyle/>
              <a:p>
                <a:r>
                  <a:rPr lang="en-US">
                    <a:noFill/>
                  </a:rPr>
                  <a:t> </a:t>
                </a:r>
              </a:p>
            </p:txBody>
          </p:sp>
        </mc:Fallback>
      </mc:AlternateContent>
    </p:spTree>
    <p:extLst>
      <p:ext uri="{BB962C8B-B14F-4D97-AF65-F5344CB8AC3E}">
        <p14:creationId xmlns:p14="http://schemas.microsoft.com/office/powerpoint/2010/main" val="197948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12" fill="hold"/>
                                            <p:tgtEl>
                                              <p:spTgt spid="8"/>
                                            </p:tgtEl>
                                          </p:cBhvr>
                                        </p:cmd>
                                      </p:childTnLst>
                                    </p:cTn>
                                  </p:par>
                                </p:childTnLst>
                              </p:cTn>
                            </p:par>
                            <p:par>
                              <p:cTn id="7" fill="hold">
                                <p:stCondLst>
                                  <p:cond delay="15312"/>
                                </p:stCondLst>
                                <p:childTnLst>
                                  <p:par>
                                    <p:cTn id="8" presetID="53" presetClass="entr" presetSubtype="16"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37" presetClass="entr" presetSubtype="0" fill="hold" grpId="0" nodeType="withEffect">
                                      <p:stCondLst>
                                        <p:cond delay="2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900" decel="100000" fill="hold"/>
                                            <p:tgtEl>
                                              <p:spTgt spid="1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19" fill="hold">
                                <p:stCondLst>
                                  <p:cond delay="16512"/>
                                </p:stCondLst>
                                <p:childTnLst>
                                  <p:par>
                                    <p:cTn id="20" presetID="53" presetClass="entr" presetSubtype="16"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37" presetClass="entr" presetSubtype="0" fill="hold" grpId="0" nodeType="withEffect">
                                      <p:stCondLst>
                                        <p:cond delay="2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900" decel="100000" fill="hold"/>
                                            <p:tgtEl>
                                              <p:spTgt spid="19"/>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31" presetID="53" presetClass="entr" presetSubtype="16" fill="hold" nodeType="withEffect">
                                      <p:stCondLst>
                                        <p:cond delay="40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37" presetClass="entr" presetSubtype="0" fill="hold" grpId="0" nodeType="withEffect">
                                      <p:stCondLst>
                                        <p:cond delay="60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900" decel="100000" fill="hold"/>
                                            <p:tgtEl>
                                              <p:spTgt spid="20"/>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42" fill="hold">
                                <p:stCondLst>
                                  <p:cond delay="18112"/>
                                </p:stCondLst>
                                <p:childTnLst>
                                  <p:par>
                                    <p:cTn id="43" presetID="2" presetClass="entr" presetSubtype="8" fill="hold" grpId="0" nodeType="afterEffect" p14:presetBounceEnd="50000">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14:bounceEnd="50000">
                                          <p:cBhvr additive="base">
                                            <p:cTn id="45"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4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1000"/>
                                            <p:tgtEl>
                                              <p:spTgt spid="24"/>
                                            </p:tgtEl>
                                          </p:cBhvr>
                                        </p:animEffect>
                                        <p:anim calcmode="lin" valueType="num">
                                          <p:cBhvr>
                                            <p:cTn id="52" dur="1000" fill="hold"/>
                                            <p:tgtEl>
                                              <p:spTgt spid="24"/>
                                            </p:tgtEl>
                                            <p:attrNameLst>
                                              <p:attrName>ppt_x</p:attrName>
                                            </p:attrNameLst>
                                          </p:cBhvr>
                                          <p:tavLst>
                                            <p:tav tm="0">
                                              <p:val>
                                                <p:strVal val="#ppt_x"/>
                                              </p:val>
                                            </p:tav>
                                            <p:tav tm="100000">
                                              <p:val>
                                                <p:strVal val="#ppt_x"/>
                                              </p:val>
                                            </p:tav>
                                          </p:tavLst>
                                        </p:anim>
                                        <p:anim calcmode="lin" valueType="num">
                                          <p:cBhvr>
                                            <p:cTn id="53" dur="900" decel="100000" fill="hold"/>
                                            <p:tgtEl>
                                              <p:spTgt spid="24"/>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fill="hold" display="0">
                      <p:stCondLst>
                        <p:cond delay="indefinite"/>
                      </p:stCondLst>
                    </p:cTn>
                    <p:tgtEl>
                      <p:spTgt spid="8"/>
                    </p:tgtEl>
                  </p:cMediaNode>
                </p:video>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8"/>
                                            </p:tgtEl>
                                          </p:cBhvr>
                                        </p:cmd>
                                      </p:childTnLst>
                                    </p:cTn>
                                  </p:par>
                                </p:childTnLst>
                              </p:cTn>
                            </p:par>
                          </p:childTnLst>
                        </p:cTn>
                      </p:par>
                    </p:childTnLst>
                  </p:cTn>
                  <p:nextCondLst>
                    <p:cond evt="onClick" delay="0">
                      <p:tgtEl>
                        <p:spTgt spid="8"/>
                      </p:tgtEl>
                    </p:cond>
                  </p:nextCondLst>
                </p:seq>
              </p:childTnLst>
            </p:cTn>
          </p:par>
        </p:tnLst>
        <p:bldLst>
          <p:bldP spid="16" grpId="0"/>
          <p:bldP spid="19" grpId="0"/>
          <p:bldP spid="20" grpId="0"/>
          <p:bldP spid="21" grpId="0"/>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12" fill="hold"/>
                                            <p:tgtEl>
                                              <p:spTgt spid="8"/>
                                            </p:tgtEl>
                                          </p:cBhvr>
                                        </p:cmd>
                                      </p:childTnLst>
                                    </p:cTn>
                                  </p:par>
                                </p:childTnLst>
                              </p:cTn>
                            </p:par>
                            <p:par>
                              <p:cTn id="7" fill="hold">
                                <p:stCondLst>
                                  <p:cond delay="15312"/>
                                </p:stCondLst>
                                <p:childTnLst>
                                  <p:par>
                                    <p:cTn id="8" presetID="53" presetClass="entr" presetSubtype="16"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37" presetClass="entr" presetSubtype="0" fill="hold" grpId="0" nodeType="withEffect">
                                      <p:stCondLst>
                                        <p:cond delay="2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900" decel="100000" fill="hold"/>
                                            <p:tgtEl>
                                              <p:spTgt spid="1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19" fill="hold">
                                <p:stCondLst>
                                  <p:cond delay="16512"/>
                                </p:stCondLst>
                                <p:childTnLst>
                                  <p:par>
                                    <p:cTn id="20" presetID="53" presetClass="entr" presetSubtype="16"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37" presetClass="entr" presetSubtype="0" fill="hold" grpId="0" nodeType="withEffect">
                                      <p:stCondLst>
                                        <p:cond delay="2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900" decel="100000" fill="hold"/>
                                            <p:tgtEl>
                                              <p:spTgt spid="19"/>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31" presetID="53" presetClass="entr" presetSubtype="16" fill="hold" nodeType="withEffect">
                                      <p:stCondLst>
                                        <p:cond delay="40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37" presetClass="entr" presetSubtype="0" fill="hold" grpId="0" nodeType="withEffect">
                                      <p:stCondLst>
                                        <p:cond delay="60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900" decel="100000" fill="hold"/>
                                            <p:tgtEl>
                                              <p:spTgt spid="20"/>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42" fill="hold">
                                <p:stCondLst>
                                  <p:cond delay="18112"/>
                                </p:stCondLst>
                                <p:childTnLst>
                                  <p:par>
                                    <p:cTn id="43" presetID="2" presetClass="entr" presetSubtype="8"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0-#ppt_w/2"/>
                                              </p:val>
                                            </p:tav>
                                            <p:tav tm="100000">
                                              <p:val>
                                                <p:strVal val="#ppt_x"/>
                                              </p:val>
                                            </p:tav>
                                          </p:tavLst>
                                        </p:anim>
                                        <p:anim calcmode="lin" valueType="num">
                                          <p:cBhvr additive="base">
                                            <p:cTn id="4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1000"/>
                                            <p:tgtEl>
                                              <p:spTgt spid="24"/>
                                            </p:tgtEl>
                                          </p:cBhvr>
                                        </p:animEffect>
                                        <p:anim calcmode="lin" valueType="num">
                                          <p:cBhvr>
                                            <p:cTn id="52" dur="1000" fill="hold"/>
                                            <p:tgtEl>
                                              <p:spTgt spid="24"/>
                                            </p:tgtEl>
                                            <p:attrNameLst>
                                              <p:attrName>ppt_x</p:attrName>
                                            </p:attrNameLst>
                                          </p:cBhvr>
                                          <p:tavLst>
                                            <p:tav tm="0">
                                              <p:val>
                                                <p:strVal val="#ppt_x"/>
                                              </p:val>
                                            </p:tav>
                                            <p:tav tm="100000">
                                              <p:val>
                                                <p:strVal val="#ppt_x"/>
                                              </p:val>
                                            </p:tav>
                                          </p:tavLst>
                                        </p:anim>
                                        <p:anim calcmode="lin" valueType="num">
                                          <p:cBhvr>
                                            <p:cTn id="53" dur="900" decel="100000" fill="hold"/>
                                            <p:tgtEl>
                                              <p:spTgt spid="24"/>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fill="hold" display="0">
                      <p:stCondLst>
                        <p:cond delay="indefinite"/>
                      </p:stCondLst>
                    </p:cTn>
                    <p:tgtEl>
                      <p:spTgt spid="8"/>
                    </p:tgtEl>
                  </p:cMediaNode>
                </p:video>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8"/>
                                            </p:tgtEl>
                                          </p:cBhvr>
                                        </p:cmd>
                                      </p:childTnLst>
                                    </p:cTn>
                                  </p:par>
                                </p:childTnLst>
                              </p:cTn>
                            </p:par>
                          </p:childTnLst>
                        </p:cTn>
                      </p:par>
                    </p:childTnLst>
                  </p:cTn>
                  <p:nextCondLst>
                    <p:cond evt="onClick" delay="0">
                      <p:tgtEl>
                        <p:spTgt spid="8"/>
                      </p:tgtEl>
                    </p:cond>
                  </p:nextCondLst>
                </p:seq>
              </p:childTnLst>
            </p:cTn>
          </p:par>
        </p:tnLst>
        <p:bldLst>
          <p:bldP spid="16" grpId="0"/>
          <p:bldP spid="19" grpId="0"/>
          <p:bldP spid="20" grpId="0"/>
          <p:bldP spid="21" grpId="0"/>
          <p:bldP spid="24"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C944DD-69F9-4046-87DA-DDB0085995D9}"/>
              </a:ext>
            </a:extLst>
          </p:cNvPr>
          <p:cNvPicPr>
            <a:picLocks noChangeAspect="1"/>
          </p:cNvPicPr>
          <p:nvPr/>
        </p:nvPicPr>
        <p:blipFill>
          <a:blip r:embed="rId2"/>
          <a:stretch>
            <a:fillRect/>
          </a:stretch>
        </p:blipFill>
        <p:spPr>
          <a:xfrm>
            <a:off x="234000" y="4076278"/>
            <a:ext cx="5181600" cy="2219190"/>
          </a:xfrm>
          <a:prstGeom prst="rect">
            <a:avLst/>
          </a:prstGeom>
        </p:spPr>
      </p:pic>
      <p:sp>
        <p:nvSpPr>
          <p:cNvPr id="2" name="Slide Number Placeholder 1">
            <a:extLst>
              <a:ext uri="{FF2B5EF4-FFF2-40B4-BE49-F238E27FC236}">
                <a16:creationId xmlns:a16="http://schemas.microsoft.com/office/drawing/2014/main" id="{7219BE2B-D541-7A40-B3A6-87BAF7A19FAC}"/>
              </a:ext>
            </a:extLst>
          </p:cNvPr>
          <p:cNvSpPr>
            <a:spLocks noGrp="1"/>
          </p:cNvSpPr>
          <p:nvPr>
            <p:ph type="sldNum" sz="quarter" idx="12"/>
          </p:nvPr>
        </p:nvSpPr>
        <p:spPr/>
        <p:txBody>
          <a:bodyPr/>
          <a:lstStyle/>
          <a:p>
            <a:fld id="{1744BE55-CFB6-3249-9653-5A6C656DA5B0}" type="slidenum">
              <a:rPr lang="en-US" smtClean="0"/>
              <a:pPr/>
              <a:t>18</a:t>
            </a:fld>
            <a:endParaRPr lang="en-US"/>
          </a:p>
        </p:txBody>
      </p:sp>
      <p:sp>
        <p:nvSpPr>
          <p:cNvPr id="23" name="TextBox 22">
            <a:extLst>
              <a:ext uri="{FF2B5EF4-FFF2-40B4-BE49-F238E27FC236}">
                <a16:creationId xmlns:a16="http://schemas.microsoft.com/office/drawing/2014/main" id="{75AA96D6-17B2-AD4F-9B8A-64FD56D263FC}"/>
              </a:ext>
            </a:extLst>
          </p:cNvPr>
          <p:cNvSpPr txBox="1"/>
          <p:nvPr/>
        </p:nvSpPr>
        <p:spPr>
          <a:xfrm>
            <a:off x="234000" y="314260"/>
            <a:ext cx="5363737" cy="1292662"/>
          </a:xfrm>
          <a:prstGeom prst="rect">
            <a:avLst/>
          </a:prstGeom>
          <a:noFill/>
        </p:spPr>
        <p:txBody>
          <a:bodyPr wrap="square" rtlCol="0">
            <a:spAutoFit/>
          </a:bodyPr>
          <a:lstStyle/>
          <a:p>
            <a:r>
              <a:rPr lang="it-IT" sz="2600" dirty="0">
                <a:solidFill>
                  <a:schemeClr val="bg1"/>
                </a:solidFill>
                <a:latin typeface="Oswald" pitchFamily="2" charset="77"/>
                <a:cs typeface="Sana" pitchFamily="2" charset="-78"/>
              </a:rPr>
              <a:t>Maggiore sarà la precisione richiesta sulla posizione, minore sarà quella ottenuta sulla quantità di moto</a:t>
            </a:r>
          </a:p>
        </p:txBody>
      </p:sp>
      <p:sp>
        <p:nvSpPr>
          <p:cNvPr id="25" name="TextBox 24">
            <a:extLst>
              <a:ext uri="{FF2B5EF4-FFF2-40B4-BE49-F238E27FC236}">
                <a16:creationId xmlns:a16="http://schemas.microsoft.com/office/drawing/2014/main" id="{3C358680-4CD0-B34B-9FA3-F420D634EDDE}"/>
              </a:ext>
            </a:extLst>
          </p:cNvPr>
          <p:cNvSpPr txBox="1"/>
          <p:nvPr/>
        </p:nvSpPr>
        <p:spPr>
          <a:xfrm>
            <a:off x="3389970" y="1606922"/>
            <a:ext cx="5363737" cy="892552"/>
          </a:xfrm>
          <a:prstGeom prst="rect">
            <a:avLst/>
          </a:prstGeom>
          <a:noFill/>
        </p:spPr>
        <p:txBody>
          <a:bodyPr wrap="square" rtlCol="0">
            <a:spAutoFit/>
          </a:bodyPr>
          <a:lstStyle/>
          <a:p>
            <a:pPr algn="r"/>
            <a:r>
              <a:rPr lang="it-IT" sz="2600" dirty="0">
                <a:solidFill>
                  <a:schemeClr val="bg1"/>
                </a:solidFill>
                <a:latin typeface="Oswald" pitchFamily="2" charset="77"/>
                <a:cs typeface="Sana" pitchFamily="2" charset="-78"/>
              </a:rPr>
              <a:t>Ma il principio si può formulare anche in termini di altre variabili</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0637BC1-288C-2344-A462-D3744E83DA9F}"/>
                  </a:ext>
                </a:extLst>
              </p:cNvPr>
              <p:cNvSpPr txBox="1"/>
              <p:nvPr/>
            </p:nvSpPr>
            <p:spPr>
              <a:xfrm>
                <a:off x="84560" y="1952514"/>
                <a:ext cx="2549544" cy="11405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smtClean="0">
                          <a:solidFill>
                            <a:schemeClr val="bg1"/>
                          </a:solidFill>
                          <a:latin typeface="Cambria Math" panose="02040503050406030204" pitchFamily="18" charset="0"/>
                          <a:ea typeface="Cambria Math" panose="02040503050406030204" pitchFamily="18" charset="0"/>
                        </a:rPr>
                        <m:t>∆</m:t>
                      </m:r>
                      <m:r>
                        <a:rPr lang="en-US" sz="3600" b="0" i="1" smtClean="0">
                          <a:solidFill>
                            <a:schemeClr val="bg1"/>
                          </a:solidFill>
                          <a:latin typeface="Cambria Math" panose="02040503050406030204" pitchFamily="18" charset="0"/>
                          <a:ea typeface="Cambria Math" panose="02040503050406030204" pitchFamily="18" charset="0"/>
                        </a:rPr>
                        <m:t>𝐸</m:t>
                      </m:r>
                      <m:r>
                        <a:rPr lang="en-US" sz="3600" b="0" i="1" smtClean="0">
                          <a:solidFill>
                            <a:schemeClr val="bg1"/>
                          </a:solidFill>
                          <a:latin typeface="Cambria Math" panose="02040503050406030204" pitchFamily="18" charset="0"/>
                          <a:ea typeface="Cambria Math" panose="02040503050406030204" pitchFamily="18" charset="0"/>
                        </a:rPr>
                        <m:t>∙∆</m:t>
                      </m:r>
                      <m:r>
                        <a:rPr lang="en-US" sz="3600" b="0" i="1" smtClean="0">
                          <a:solidFill>
                            <a:schemeClr val="bg1"/>
                          </a:solidFill>
                          <a:latin typeface="Cambria Math" panose="02040503050406030204" pitchFamily="18" charset="0"/>
                          <a:ea typeface="Cambria Math" panose="02040503050406030204" pitchFamily="18" charset="0"/>
                        </a:rPr>
                        <m:t>𝑡</m:t>
                      </m:r>
                      <m:r>
                        <a:rPr lang="en-US" sz="3600" b="0" i="1" smtClean="0">
                          <a:solidFill>
                            <a:schemeClr val="bg1"/>
                          </a:solidFill>
                          <a:latin typeface="Cambria Math" panose="02040503050406030204" pitchFamily="18" charset="0"/>
                          <a:ea typeface="Cambria Math" panose="02040503050406030204" pitchFamily="18" charset="0"/>
                        </a:rPr>
                        <m:t>≥</m:t>
                      </m:r>
                      <m:f>
                        <m:fPr>
                          <m:ctrlPr>
                            <a:rPr lang="en-US" sz="3600" b="0" i="1" smtClean="0">
                              <a:solidFill>
                                <a:schemeClr val="bg1"/>
                              </a:solidFill>
                              <a:latin typeface="Cambria Math" panose="02040503050406030204" pitchFamily="18" charset="0"/>
                              <a:ea typeface="Cambria Math" panose="02040503050406030204" pitchFamily="18" charset="0"/>
                            </a:rPr>
                          </m:ctrlPr>
                        </m:fPr>
                        <m:num>
                          <m:r>
                            <a:rPr lang="en-US" sz="3600" i="1">
                              <a:solidFill>
                                <a:schemeClr val="bg1"/>
                              </a:solidFill>
                              <a:latin typeface="Cambria Math" panose="02040503050406030204" pitchFamily="18" charset="0"/>
                              <a:ea typeface="Cambria Math" panose="02040503050406030204" pitchFamily="18" charset="0"/>
                            </a:rPr>
                            <m:t>ℏ</m:t>
                          </m:r>
                        </m:num>
                        <m:den>
                          <m:r>
                            <a:rPr lang="en-US" sz="3600" i="1">
                              <a:solidFill>
                                <a:schemeClr val="bg1"/>
                              </a:solidFill>
                              <a:latin typeface="Cambria Math" panose="02040503050406030204" pitchFamily="18" charset="0"/>
                              <a:ea typeface="Cambria Math" panose="02040503050406030204" pitchFamily="18" charset="0"/>
                            </a:rPr>
                            <m:t>2</m:t>
                          </m:r>
                        </m:den>
                      </m:f>
                    </m:oMath>
                  </m:oMathPara>
                </a14:m>
                <a:endParaRPr lang="en-US" sz="3600" dirty="0">
                  <a:solidFill>
                    <a:schemeClr val="bg1"/>
                  </a:solidFill>
                </a:endParaRPr>
              </a:p>
            </p:txBody>
          </p:sp>
        </mc:Choice>
        <mc:Fallback xmlns="">
          <p:sp>
            <p:nvSpPr>
              <p:cNvPr id="26" name="TextBox 25">
                <a:extLst>
                  <a:ext uri="{FF2B5EF4-FFF2-40B4-BE49-F238E27FC236}">
                    <a16:creationId xmlns:a16="http://schemas.microsoft.com/office/drawing/2014/main" id="{50637BC1-288C-2344-A462-D3744E83DA9F}"/>
                  </a:ext>
                </a:extLst>
              </p:cNvPr>
              <p:cNvSpPr txBox="1">
                <a:spLocks noRot="1" noChangeAspect="1" noMove="1" noResize="1" noEditPoints="1" noAdjustHandles="1" noChangeArrowheads="1" noChangeShapeType="1" noTextEdit="1"/>
              </p:cNvSpPr>
              <p:nvPr/>
            </p:nvSpPr>
            <p:spPr>
              <a:xfrm>
                <a:off x="84560" y="1952514"/>
                <a:ext cx="2549544" cy="1140505"/>
              </a:xfrm>
              <a:prstGeom prst="rect">
                <a:avLst/>
              </a:prstGeom>
              <a:blipFill>
                <a:blip r:embed="rId3"/>
                <a:stretch>
                  <a:fillRect r="-498" b="-7692"/>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734E2637-D407-924D-B0EB-F731B432FC4F}"/>
              </a:ext>
            </a:extLst>
          </p:cNvPr>
          <p:cNvSpPr txBox="1"/>
          <p:nvPr/>
        </p:nvSpPr>
        <p:spPr>
          <a:xfrm>
            <a:off x="3389969" y="2853661"/>
            <a:ext cx="5363737" cy="892552"/>
          </a:xfrm>
          <a:prstGeom prst="rect">
            <a:avLst/>
          </a:prstGeom>
          <a:noFill/>
        </p:spPr>
        <p:txBody>
          <a:bodyPr wrap="square" rtlCol="0">
            <a:spAutoFit/>
          </a:bodyPr>
          <a:lstStyle/>
          <a:p>
            <a:pPr algn="r"/>
            <a:r>
              <a:rPr lang="it-IT" sz="2600" dirty="0">
                <a:solidFill>
                  <a:schemeClr val="bg1"/>
                </a:solidFill>
                <a:latin typeface="Oswald" pitchFamily="2" charset="77"/>
                <a:cs typeface="Sana" pitchFamily="2" charset="-78"/>
              </a:rPr>
              <a:t>Il principio di conservazione dell'energia può essere violato, per tempi brevissimi!</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1726AAD-08D2-4E46-A8CF-D228B0B4999B}"/>
                  </a:ext>
                </a:extLst>
              </p:cNvPr>
              <p:cNvSpPr txBox="1"/>
              <p:nvPr/>
            </p:nvSpPr>
            <p:spPr>
              <a:xfrm>
                <a:off x="426126" y="4888249"/>
                <a:ext cx="1544141" cy="7911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accent1">
                              <a:lumMod val="75000"/>
                            </a:schemeClr>
                          </a:solidFill>
                          <a:latin typeface="Cambria Math" panose="02040503050406030204" pitchFamily="18" charset="0"/>
                          <a:ea typeface="Cambria Math" panose="02040503050406030204" pitchFamily="18" charset="0"/>
                        </a:rPr>
                        <m:t>∆</m:t>
                      </m:r>
                      <m:r>
                        <a:rPr lang="en-US" sz="2400" b="0" i="1" smtClean="0">
                          <a:solidFill>
                            <a:schemeClr val="accent1">
                              <a:lumMod val="75000"/>
                            </a:schemeClr>
                          </a:solidFill>
                          <a:latin typeface="Cambria Math" panose="02040503050406030204" pitchFamily="18" charset="0"/>
                          <a:ea typeface="Cambria Math" panose="02040503050406030204" pitchFamily="18" charset="0"/>
                        </a:rPr>
                        <m:t>𝑝</m:t>
                      </m:r>
                      <m:r>
                        <a:rPr lang="en-US" sz="2400" b="0" i="1" smtClean="0">
                          <a:solidFill>
                            <a:schemeClr val="accent1">
                              <a:lumMod val="75000"/>
                            </a:schemeClr>
                          </a:solidFill>
                          <a:latin typeface="Cambria Math" panose="02040503050406030204" pitchFamily="18" charset="0"/>
                          <a:ea typeface="Cambria Math" panose="02040503050406030204" pitchFamily="18" charset="0"/>
                        </a:rPr>
                        <m:t>∆</m:t>
                      </m:r>
                      <m:r>
                        <a:rPr lang="en-US" sz="2400" b="0" i="1" smtClean="0">
                          <a:solidFill>
                            <a:schemeClr val="accent1">
                              <a:lumMod val="75000"/>
                            </a:schemeClr>
                          </a:solidFill>
                          <a:latin typeface="Cambria Math" panose="02040503050406030204" pitchFamily="18" charset="0"/>
                          <a:ea typeface="Cambria Math" panose="02040503050406030204" pitchFamily="18" charset="0"/>
                        </a:rPr>
                        <m:t>𝑥</m:t>
                      </m:r>
                      <m:r>
                        <a:rPr lang="en-US" sz="2400" b="0" i="1" smtClean="0">
                          <a:solidFill>
                            <a:schemeClr val="accent1">
                              <a:lumMod val="75000"/>
                            </a:schemeClr>
                          </a:solidFill>
                          <a:latin typeface="Cambria Math" panose="02040503050406030204" pitchFamily="18" charset="0"/>
                          <a:ea typeface="Cambria Math" panose="02040503050406030204" pitchFamily="18" charset="0"/>
                        </a:rPr>
                        <m:t>≥</m:t>
                      </m:r>
                      <m:f>
                        <m:fPr>
                          <m:ctrlPr>
                            <a:rPr lang="en-US" sz="2400" b="0" i="1" smtClean="0">
                              <a:solidFill>
                                <a:schemeClr val="accent1">
                                  <a:lumMod val="75000"/>
                                </a:schemeClr>
                              </a:solidFill>
                              <a:latin typeface="Cambria Math" panose="02040503050406030204" pitchFamily="18" charset="0"/>
                              <a:ea typeface="Cambria Math" panose="02040503050406030204" pitchFamily="18" charset="0"/>
                            </a:rPr>
                          </m:ctrlPr>
                        </m:fPr>
                        <m:num>
                          <m:r>
                            <a:rPr lang="en-US" sz="2400" b="0" i="1" smtClean="0">
                              <a:solidFill>
                                <a:schemeClr val="accent1">
                                  <a:lumMod val="75000"/>
                                </a:schemeClr>
                              </a:solidFill>
                              <a:latin typeface="Cambria Math" panose="02040503050406030204" pitchFamily="18" charset="0"/>
                              <a:ea typeface="Cambria Math" panose="02040503050406030204" pitchFamily="18" charset="0"/>
                            </a:rPr>
                            <m:t>h</m:t>
                          </m:r>
                        </m:num>
                        <m:den>
                          <m:r>
                            <a:rPr lang="en-US" sz="2400" b="0" i="1" smtClean="0">
                              <a:solidFill>
                                <a:schemeClr val="accent1">
                                  <a:lumMod val="75000"/>
                                </a:schemeClr>
                              </a:solidFill>
                              <a:latin typeface="Cambria Math" panose="02040503050406030204" pitchFamily="18" charset="0"/>
                              <a:ea typeface="Cambria Math" panose="02040503050406030204" pitchFamily="18" charset="0"/>
                            </a:rPr>
                            <m:t>2</m:t>
                          </m:r>
                        </m:den>
                      </m:f>
                    </m:oMath>
                  </m:oMathPara>
                </a14:m>
                <a:endParaRPr lang="en-US" sz="2400" dirty="0">
                  <a:solidFill>
                    <a:schemeClr val="accent1">
                      <a:lumMod val="75000"/>
                    </a:schemeClr>
                  </a:solidFill>
                </a:endParaRPr>
              </a:p>
            </p:txBody>
          </p:sp>
        </mc:Choice>
        <mc:Fallback xmlns="">
          <p:sp>
            <p:nvSpPr>
              <p:cNvPr id="10" name="TextBox 9">
                <a:extLst>
                  <a:ext uri="{FF2B5EF4-FFF2-40B4-BE49-F238E27FC236}">
                    <a16:creationId xmlns:a16="http://schemas.microsoft.com/office/drawing/2014/main" id="{31726AAD-08D2-4E46-A8CF-D228B0B4999B}"/>
                  </a:ext>
                </a:extLst>
              </p:cNvPr>
              <p:cNvSpPr txBox="1">
                <a:spLocks noRot="1" noChangeAspect="1" noMove="1" noResize="1" noEditPoints="1" noAdjustHandles="1" noChangeArrowheads="1" noChangeShapeType="1" noTextEdit="1"/>
              </p:cNvSpPr>
              <p:nvPr/>
            </p:nvSpPr>
            <p:spPr>
              <a:xfrm>
                <a:off x="426126" y="4888249"/>
                <a:ext cx="1544141" cy="791179"/>
              </a:xfrm>
              <a:prstGeom prst="rect">
                <a:avLst/>
              </a:prstGeom>
              <a:blipFill>
                <a:blip r:embed="rId4"/>
                <a:stretch>
                  <a:fillRect b="-476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0DD92AEB-E66B-3148-824B-5E5FEB5FD5B5}"/>
              </a:ext>
            </a:extLst>
          </p:cNvPr>
          <p:cNvPicPr>
            <a:picLocks noChangeAspect="1"/>
          </p:cNvPicPr>
          <p:nvPr/>
        </p:nvPicPr>
        <p:blipFill>
          <a:blip r:embed="rId5"/>
          <a:stretch>
            <a:fillRect/>
          </a:stretch>
        </p:blipFill>
        <p:spPr>
          <a:xfrm>
            <a:off x="6004967" y="4016741"/>
            <a:ext cx="2534194" cy="2534194"/>
          </a:xfrm>
          <a:prstGeom prst="rect">
            <a:avLst/>
          </a:prstGeom>
        </p:spPr>
      </p:pic>
    </p:spTree>
    <p:extLst>
      <p:ext uri="{BB962C8B-B14F-4D97-AF65-F5344CB8AC3E}">
        <p14:creationId xmlns:p14="http://schemas.microsoft.com/office/powerpoint/2010/main" val="247122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2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432E55-2E3C-C34A-BFD5-EFE8F8878F1A}"/>
              </a:ext>
            </a:extLst>
          </p:cNvPr>
          <p:cNvSpPr>
            <a:spLocks noGrp="1"/>
          </p:cNvSpPr>
          <p:nvPr>
            <p:ph type="sldNum" sz="quarter" idx="12"/>
          </p:nvPr>
        </p:nvSpPr>
        <p:spPr/>
        <p:txBody>
          <a:bodyPr/>
          <a:lstStyle/>
          <a:p>
            <a:fld id="{1744BE55-CFB6-3249-9653-5A6C656DA5B0}" type="slidenum">
              <a:rPr lang="en-US" smtClean="0"/>
              <a:pPr/>
              <a:t>1</a:t>
            </a:fld>
            <a:endParaRPr lang="en-US"/>
          </a:p>
        </p:txBody>
      </p:sp>
      <p:sp>
        <p:nvSpPr>
          <p:cNvPr id="4" name="TextBox 3">
            <a:extLst>
              <a:ext uri="{FF2B5EF4-FFF2-40B4-BE49-F238E27FC236}">
                <a16:creationId xmlns:a16="http://schemas.microsoft.com/office/drawing/2014/main" id="{508D23AC-2BCD-1D41-86B6-59B9FC581B73}"/>
              </a:ext>
            </a:extLst>
          </p:cNvPr>
          <p:cNvSpPr txBox="1"/>
          <p:nvPr/>
        </p:nvSpPr>
        <p:spPr>
          <a:xfrm>
            <a:off x="243427" y="262667"/>
            <a:ext cx="3752950" cy="707886"/>
          </a:xfrm>
          <a:prstGeom prst="rect">
            <a:avLst/>
          </a:prstGeom>
          <a:noFill/>
        </p:spPr>
        <p:txBody>
          <a:bodyPr wrap="none" rtlCol="0">
            <a:spAutoFit/>
          </a:bodyPr>
          <a:lstStyle/>
          <a:p>
            <a:r>
              <a:rPr lang="it-IT" sz="4000">
                <a:solidFill>
                  <a:schemeClr val="bg1"/>
                </a:solidFill>
                <a:latin typeface="Oswald" pitchFamily="2" charset="77"/>
                <a:cs typeface="Sana" pitchFamily="2" charset="-78"/>
              </a:rPr>
              <a:t>Il modello </a:t>
            </a:r>
            <a:r>
              <a:rPr lang="it-IT" sz="4000" dirty="0">
                <a:solidFill>
                  <a:schemeClr val="bg1"/>
                </a:solidFill>
                <a:latin typeface="Oswald" pitchFamily="2" charset="77"/>
                <a:cs typeface="Sana" pitchFamily="2" charset="-78"/>
              </a:rPr>
              <a:t>standard</a:t>
            </a:r>
          </a:p>
        </p:txBody>
      </p:sp>
      <p:sp>
        <p:nvSpPr>
          <p:cNvPr id="5" name="TextBox 4">
            <a:extLst>
              <a:ext uri="{FF2B5EF4-FFF2-40B4-BE49-F238E27FC236}">
                <a16:creationId xmlns:a16="http://schemas.microsoft.com/office/drawing/2014/main" id="{A6FBD7CD-2840-C549-BC10-72018167A63E}"/>
              </a:ext>
            </a:extLst>
          </p:cNvPr>
          <p:cNvSpPr txBox="1"/>
          <p:nvPr/>
        </p:nvSpPr>
        <p:spPr>
          <a:xfrm>
            <a:off x="1469724" y="5017918"/>
            <a:ext cx="1576072" cy="523220"/>
          </a:xfrm>
          <a:prstGeom prst="rect">
            <a:avLst/>
          </a:prstGeom>
          <a:noFill/>
        </p:spPr>
        <p:txBody>
          <a:bodyPr wrap="none" rtlCol="0">
            <a:spAutoFit/>
          </a:bodyPr>
          <a:lstStyle/>
          <a:p>
            <a:r>
              <a:rPr lang="it-IT" sz="2800" dirty="0">
                <a:solidFill>
                  <a:schemeClr val="bg1"/>
                </a:solidFill>
                <a:latin typeface="Oswald" pitchFamily="2" charset="77"/>
                <a:cs typeface="Sana" pitchFamily="2" charset="-78"/>
              </a:rPr>
              <a:t>Empedocle</a:t>
            </a:r>
          </a:p>
        </p:txBody>
      </p:sp>
      <p:sp>
        <p:nvSpPr>
          <p:cNvPr id="6" name="TextBox 5">
            <a:extLst>
              <a:ext uri="{FF2B5EF4-FFF2-40B4-BE49-F238E27FC236}">
                <a16:creationId xmlns:a16="http://schemas.microsoft.com/office/drawing/2014/main" id="{C5F21D7E-DE2C-6E4A-ADC7-FF56CC3F264E}"/>
              </a:ext>
            </a:extLst>
          </p:cNvPr>
          <p:cNvSpPr txBox="1"/>
          <p:nvPr/>
        </p:nvSpPr>
        <p:spPr>
          <a:xfrm>
            <a:off x="6459028" y="154945"/>
            <a:ext cx="2581156" cy="461665"/>
          </a:xfrm>
          <a:prstGeom prst="rect">
            <a:avLst/>
          </a:prstGeom>
          <a:noFill/>
        </p:spPr>
        <p:txBody>
          <a:bodyPr wrap="none" rtlCol="0">
            <a:spAutoFit/>
          </a:bodyPr>
          <a:lstStyle/>
          <a:p>
            <a:r>
              <a:rPr lang="it-IT" sz="2400" dirty="0">
                <a:solidFill>
                  <a:schemeClr val="bg1"/>
                </a:solidFill>
                <a:latin typeface="Oswald" pitchFamily="2" charset="77"/>
                <a:cs typeface="Sana" pitchFamily="2" charset="-78"/>
              </a:rPr>
              <a:t>Dario Menasce - INFN</a:t>
            </a:r>
          </a:p>
        </p:txBody>
      </p:sp>
      <p:pic>
        <p:nvPicPr>
          <p:cNvPr id="8" name="Picture 7">
            <a:extLst>
              <a:ext uri="{FF2B5EF4-FFF2-40B4-BE49-F238E27FC236}">
                <a16:creationId xmlns:a16="http://schemas.microsoft.com/office/drawing/2014/main" id="{FFAD4DF3-9E92-9D40-B209-83147EE05F33}"/>
              </a:ext>
            </a:extLst>
          </p:cNvPr>
          <p:cNvPicPr>
            <a:picLocks noChangeAspect="1"/>
          </p:cNvPicPr>
          <p:nvPr/>
        </p:nvPicPr>
        <p:blipFill>
          <a:blip r:embed="rId2"/>
          <a:stretch>
            <a:fillRect/>
          </a:stretch>
        </p:blipFill>
        <p:spPr>
          <a:xfrm>
            <a:off x="618565" y="1805354"/>
            <a:ext cx="2965938" cy="2965938"/>
          </a:xfrm>
          <a:prstGeom prst="rect">
            <a:avLst/>
          </a:prstGeom>
        </p:spPr>
      </p:pic>
      <p:pic>
        <p:nvPicPr>
          <p:cNvPr id="9" name="Picture 8">
            <a:extLst>
              <a:ext uri="{FF2B5EF4-FFF2-40B4-BE49-F238E27FC236}">
                <a16:creationId xmlns:a16="http://schemas.microsoft.com/office/drawing/2014/main" id="{07D23527-5EA3-2C41-AE85-AFB62898B1C7}"/>
              </a:ext>
            </a:extLst>
          </p:cNvPr>
          <p:cNvPicPr>
            <a:picLocks noChangeAspect="1"/>
          </p:cNvPicPr>
          <p:nvPr/>
        </p:nvPicPr>
        <p:blipFill>
          <a:blip r:embed="rId3"/>
          <a:stretch>
            <a:fillRect/>
          </a:stretch>
        </p:blipFill>
        <p:spPr>
          <a:xfrm>
            <a:off x="4788877" y="1516172"/>
            <a:ext cx="3595129" cy="3686412"/>
          </a:xfrm>
          <a:prstGeom prst="rect">
            <a:avLst/>
          </a:prstGeom>
        </p:spPr>
      </p:pic>
      <p:sp>
        <p:nvSpPr>
          <p:cNvPr id="13" name="TextBox 12">
            <a:extLst>
              <a:ext uri="{FF2B5EF4-FFF2-40B4-BE49-F238E27FC236}">
                <a16:creationId xmlns:a16="http://schemas.microsoft.com/office/drawing/2014/main" id="{EF91EBB0-1C14-EA47-AC1C-B97C1734BE29}"/>
              </a:ext>
            </a:extLst>
          </p:cNvPr>
          <p:cNvSpPr txBox="1"/>
          <p:nvPr/>
        </p:nvSpPr>
        <p:spPr>
          <a:xfrm>
            <a:off x="6045267" y="5017918"/>
            <a:ext cx="1261884" cy="523220"/>
          </a:xfrm>
          <a:prstGeom prst="rect">
            <a:avLst/>
          </a:prstGeom>
          <a:noFill/>
        </p:spPr>
        <p:txBody>
          <a:bodyPr wrap="none" rtlCol="0">
            <a:spAutoFit/>
          </a:bodyPr>
          <a:lstStyle/>
          <a:p>
            <a:r>
              <a:rPr lang="it-IT" sz="2800" dirty="0">
                <a:solidFill>
                  <a:schemeClr val="bg1"/>
                </a:solidFill>
                <a:latin typeface="Oswald" pitchFamily="2" charset="77"/>
                <a:cs typeface="Sana" pitchFamily="2" charset="-78"/>
              </a:rPr>
              <a:t>Tolomeo</a:t>
            </a:r>
          </a:p>
        </p:txBody>
      </p:sp>
    </p:spTree>
    <p:extLst>
      <p:ext uri="{BB962C8B-B14F-4D97-AF65-F5344CB8AC3E}">
        <p14:creationId xmlns:p14="http://schemas.microsoft.com/office/powerpoint/2010/main" val="4171846962"/>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900" decel="100000" fill="hold"/>
                                        <p:tgtEl>
                                          <p:spTgt spid="1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F3C7C1-6530-1E44-948D-BBA9BDFDCC75}"/>
              </a:ext>
            </a:extLst>
          </p:cNvPr>
          <p:cNvSpPr>
            <a:spLocks noGrp="1"/>
          </p:cNvSpPr>
          <p:nvPr>
            <p:ph type="sldNum" sz="quarter" idx="12"/>
          </p:nvPr>
        </p:nvSpPr>
        <p:spPr/>
        <p:txBody>
          <a:bodyPr/>
          <a:lstStyle/>
          <a:p>
            <a:fld id="{1744BE55-CFB6-3249-9653-5A6C656DA5B0}" type="slidenum">
              <a:rPr lang="en-US" smtClean="0"/>
              <a:pPr/>
              <a:t>19</a:t>
            </a:fld>
            <a:endParaRPr lang="en-US"/>
          </a:p>
        </p:txBody>
      </p:sp>
      <p:sp>
        <p:nvSpPr>
          <p:cNvPr id="3" name="TextBox 2">
            <a:extLst>
              <a:ext uri="{FF2B5EF4-FFF2-40B4-BE49-F238E27FC236}">
                <a16:creationId xmlns:a16="http://schemas.microsoft.com/office/drawing/2014/main" id="{1BF25E1C-228A-6349-97BC-2C0AF212FB4F}"/>
              </a:ext>
            </a:extLst>
          </p:cNvPr>
          <p:cNvSpPr txBox="1"/>
          <p:nvPr/>
        </p:nvSpPr>
        <p:spPr>
          <a:xfrm>
            <a:off x="234000" y="314260"/>
            <a:ext cx="8636732" cy="492443"/>
          </a:xfrm>
          <a:prstGeom prst="rect">
            <a:avLst/>
          </a:prstGeom>
          <a:noFill/>
        </p:spPr>
        <p:txBody>
          <a:bodyPr wrap="square" rtlCol="0">
            <a:spAutoFit/>
          </a:bodyPr>
          <a:lstStyle/>
          <a:p>
            <a:r>
              <a:rPr lang="it-IT" sz="2600" dirty="0">
                <a:solidFill>
                  <a:schemeClr val="bg1"/>
                </a:solidFill>
                <a:latin typeface="Oswald" pitchFamily="2" charset="77"/>
                <a:cs typeface="Sana" pitchFamily="2" charset="-78"/>
              </a:rPr>
              <a:t>Un altro modo di quotare il principio di indeterminazione:</a:t>
            </a:r>
          </a:p>
        </p:txBody>
      </p:sp>
      <p:sp>
        <p:nvSpPr>
          <p:cNvPr id="4" name="TextBox 3">
            <a:extLst>
              <a:ext uri="{FF2B5EF4-FFF2-40B4-BE49-F238E27FC236}">
                <a16:creationId xmlns:a16="http://schemas.microsoft.com/office/drawing/2014/main" id="{3A71C38C-3A9A-B04A-A4C9-F83D71C5A03E}"/>
              </a:ext>
            </a:extLst>
          </p:cNvPr>
          <p:cNvSpPr txBox="1"/>
          <p:nvPr/>
        </p:nvSpPr>
        <p:spPr>
          <a:xfrm>
            <a:off x="234000" y="1384008"/>
            <a:ext cx="8636732" cy="1292662"/>
          </a:xfrm>
          <a:prstGeom prst="rect">
            <a:avLst/>
          </a:prstGeom>
          <a:noFill/>
        </p:spPr>
        <p:txBody>
          <a:bodyPr wrap="square" rtlCol="0">
            <a:spAutoFit/>
          </a:bodyPr>
          <a:lstStyle/>
          <a:p>
            <a:pPr algn="ctr"/>
            <a:r>
              <a:rPr lang="it-IT" sz="2600" dirty="0">
                <a:solidFill>
                  <a:schemeClr val="bg1"/>
                </a:solidFill>
                <a:latin typeface="Oswald" pitchFamily="2" charset="77"/>
                <a:cs typeface="Sana" pitchFamily="2" charset="-78"/>
              </a:rPr>
              <a:t>È impossibile costruire un apparecchio capace di determinare attraverso quale foro sia passato un elettrone senza, allo stesso tempo, disturbarlo tanto da distruggere la figura di interferenza</a:t>
            </a:r>
          </a:p>
        </p:txBody>
      </p:sp>
      <p:sp>
        <p:nvSpPr>
          <p:cNvPr id="5" name="TextBox 4">
            <a:extLst>
              <a:ext uri="{FF2B5EF4-FFF2-40B4-BE49-F238E27FC236}">
                <a16:creationId xmlns:a16="http://schemas.microsoft.com/office/drawing/2014/main" id="{D0C190D3-5205-714F-9477-0F895D80CB02}"/>
              </a:ext>
            </a:extLst>
          </p:cNvPr>
          <p:cNvSpPr txBox="1"/>
          <p:nvPr/>
        </p:nvSpPr>
        <p:spPr>
          <a:xfrm>
            <a:off x="234000" y="3253975"/>
            <a:ext cx="8636732" cy="1692771"/>
          </a:xfrm>
          <a:prstGeom prst="rect">
            <a:avLst/>
          </a:prstGeom>
          <a:noFill/>
        </p:spPr>
        <p:txBody>
          <a:bodyPr wrap="square" rtlCol="0">
            <a:spAutoFit/>
          </a:bodyPr>
          <a:lstStyle/>
          <a:p>
            <a:pPr algn="ctr"/>
            <a:r>
              <a:rPr lang="it-IT" sz="2600" dirty="0">
                <a:solidFill>
                  <a:schemeClr val="bg1"/>
                </a:solidFill>
                <a:latin typeface="Oswald" pitchFamily="2" charset="77"/>
                <a:cs typeface="Sana" pitchFamily="2" charset="-78"/>
              </a:rPr>
              <a:t>Questo perché, sostanzialmente, per osservare un oggetto dobbiamo interagire con esso e le </a:t>
            </a:r>
            <a:r>
              <a:rPr lang="it-IT" sz="2600" b="1" dirty="0">
                <a:solidFill>
                  <a:schemeClr val="bg1"/>
                </a:solidFill>
                <a:latin typeface="Oswald" pitchFamily="2" charset="77"/>
                <a:cs typeface="Sana" pitchFamily="2" charset="-78"/>
              </a:rPr>
              <a:t>dimensioni</a:t>
            </a:r>
            <a:r>
              <a:rPr lang="it-IT" sz="2600" dirty="0">
                <a:solidFill>
                  <a:schemeClr val="bg1"/>
                </a:solidFill>
                <a:latin typeface="Oswald" pitchFamily="2" charset="77"/>
                <a:cs typeface="Sana" pitchFamily="2" charset="-78"/>
              </a:rPr>
              <a:t> di ciò che usiamo per l'interazione sono dello stesso ordine di grandezza dell'oggetto investigato .</a:t>
            </a:r>
          </a:p>
        </p:txBody>
      </p:sp>
      <p:sp>
        <p:nvSpPr>
          <p:cNvPr id="6" name="TextBox 5">
            <a:extLst>
              <a:ext uri="{FF2B5EF4-FFF2-40B4-BE49-F238E27FC236}">
                <a16:creationId xmlns:a16="http://schemas.microsoft.com/office/drawing/2014/main" id="{5268AC7A-28D0-F147-814B-4946BC61C091}"/>
              </a:ext>
            </a:extLst>
          </p:cNvPr>
          <p:cNvSpPr txBox="1"/>
          <p:nvPr/>
        </p:nvSpPr>
        <p:spPr>
          <a:xfrm>
            <a:off x="234000" y="5524051"/>
            <a:ext cx="8636732" cy="492443"/>
          </a:xfrm>
          <a:prstGeom prst="rect">
            <a:avLst/>
          </a:prstGeom>
          <a:noFill/>
        </p:spPr>
        <p:txBody>
          <a:bodyPr wrap="square" rtlCol="0">
            <a:spAutoFit/>
          </a:bodyPr>
          <a:lstStyle/>
          <a:p>
            <a:pPr algn="r"/>
            <a:r>
              <a:rPr lang="it-IT" sz="2600" dirty="0">
                <a:solidFill>
                  <a:schemeClr val="bg1"/>
                </a:solidFill>
                <a:latin typeface="Oswald" pitchFamily="2" charset="77"/>
                <a:cs typeface="Sana" pitchFamily="2" charset="-78"/>
              </a:rPr>
              <a:t>Da questo circolo vizioso non si esce</a:t>
            </a:r>
          </a:p>
        </p:txBody>
      </p:sp>
    </p:spTree>
    <p:extLst>
      <p:ext uri="{BB962C8B-B14F-4D97-AF65-F5344CB8AC3E}">
        <p14:creationId xmlns:p14="http://schemas.microsoft.com/office/powerpoint/2010/main" val="3574575517"/>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9BE2B-D541-7A40-B3A6-87BAF7A19FAC}"/>
              </a:ext>
            </a:extLst>
          </p:cNvPr>
          <p:cNvSpPr>
            <a:spLocks noGrp="1"/>
          </p:cNvSpPr>
          <p:nvPr>
            <p:ph type="sldNum" sz="quarter" idx="12"/>
          </p:nvPr>
        </p:nvSpPr>
        <p:spPr/>
        <p:txBody>
          <a:bodyPr/>
          <a:lstStyle/>
          <a:p>
            <a:fld id="{1744BE55-CFB6-3249-9653-5A6C656DA5B0}" type="slidenum">
              <a:rPr lang="en-US" smtClean="0"/>
              <a:pPr/>
              <a:t>20</a:t>
            </a:fld>
            <a:endParaRPr lang="en-US"/>
          </a:p>
        </p:txBody>
      </p:sp>
      <p:pic>
        <p:nvPicPr>
          <p:cNvPr id="22530" name="Picture 2" descr="Image result for richard feynman bongo">
            <a:extLst>
              <a:ext uri="{FF2B5EF4-FFF2-40B4-BE49-F238E27FC236}">
                <a16:creationId xmlns:a16="http://schemas.microsoft.com/office/drawing/2014/main" id="{601BC518-8CD5-8749-8DFE-85A937880A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240" y="111512"/>
            <a:ext cx="1861131" cy="24467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85835B2-0116-5B46-9B87-431E5BF1D7F3}"/>
              </a:ext>
            </a:extLst>
          </p:cNvPr>
          <p:cNvSpPr txBox="1"/>
          <p:nvPr/>
        </p:nvSpPr>
        <p:spPr>
          <a:xfrm>
            <a:off x="2018371" y="43521"/>
            <a:ext cx="5363737" cy="492443"/>
          </a:xfrm>
          <a:prstGeom prst="rect">
            <a:avLst/>
          </a:prstGeom>
          <a:noFill/>
        </p:spPr>
        <p:txBody>
          <a:bodyPr wrap="square" rtlCol="0">
            <a:spAutoFit/>
          </a:bodyPr>
          <a:lstStyle/>
          <a:p>
            <a:r>
              <a:rPr lang="it-IT" sz="2600" dirty="0">
                <a:solidFill>
                  <a:schemeClr val="bg1"/>
                </a:solidFill>
                <a:latin typeface="Oswald" pitchFamily="2" charset="77"/>
                <a:cs typeface="Sana" pitchFamily="2" charset="-78"/>
              </a:rPr>
              <a:t>Una nuova rivoluzione: </a:t>
            </a:r>
            <a:r>
              <a:rPr lang="it-IT" sz="2600" dirty="0" err="1">
                <a:solidFill>
                  <a:schemeClr val="bg1"/>
                </a:solidFill>
                <a:latin typeface="Oswald" pitchFamily="2" charset="77"/>
                <a:cs typeface="Sana" pitchFamily="2" charset="-78"/>
              </a:rPr>
              <a:t>R</a:t>
            </a:r>
            <a:r>
              <a:rPr lang="it-IT" sz="2600" dirty="0">
                <a:solidFill>
                  <a:schemeClr val="bg1"/>
                </a:solidFill>
                <a:latin typeface="Oswald" pitchFamily="2" charset="77"/>
                <a:cs typeface="Sana" pitchFamily="2" charset="-78"/>
              </a:rPr>
              <a:t>. </a:t>
            </a:r>
            <a:r>
              <a:rPr lang="it-IT" sz="2600" dirty="0" err="1">
                <a:solidFill>
                  <a:schemeClr val="bg1"/>
                </a:solidFill>
                <a:latin typeface="Oswald" pitchFamily="2" charset="77"/>
                <a:cs typeface="Sana" pitchFamily="2" charset="-78"/>
              </a:rPr>
              <a:t>Feynman</a:t>
            </a:r>
            <a:endParaRPr lang="it-IT" sz="2600" dirty="0">
              <a:solidFill>
                <a:schemeClr val="bg1"/>
              </a:solidFill>
              <a:latin typeface="Oswald" pitchFamily="2" charset="77"/>
              <a:cs typeface="Sana" pitchFamily="2" charset="-78"/>
            </a:endParaRPr>
          </a:p>
        </p:txBody>
      </p:sp>
      <p:pic>
        <p:nvPicPr>
          <p:cNvPr id="16" name="Picture 15">
            <a:extLst>
              <a:ext uri="{FF2B5EF4-FFF2-40B4-BE49-F238E27FC236}">
                <a16:creationId xmlns:a16="http://schemas.microsoft.com/office/drawing/2014/main" id="{5243344A-751C-1641-AD01-25885BA018D3}"/>
              </a:ext>
            </a:extLst>
          </p:cNvPr>
          <p:cNvPicPr>
            <a:picLocks noChangeAspect="1"/>
          </p:cNvPicPr>
          <p:nvPr/>
        </p:nvPicPr>
        <p:blipFill>
          <a:blip r:embed="rId3"/>
          <a:stretch>
            <a:fillRect/>
          </a:stretch>
        </p:blipFill>
        <p:spPr>
          <a:xfrm>
            <a:off x="-312234" y="2187033"/>
            <a:ext cx="9144000" cy="4000500"/>
          </a:xfrm>
          <a:prstGeom prst="rect">
            <a:avLst/>
          </a:prstGeom>
        </p:spPr>
      </p:pic>
      <p:grpSp>
        <p:nvGrpSpPr>
          <p:cNvPr id="22" name="Group 21">
            <a:extLst>
              <a:ext uri="{FF2B5EF4-FFF2-40B4-BE49-F238E27FC236}">
                <a16:creationId xmlns:a16="http://schemas.microsoft.com/office/drawing/2014/main" id="{D438F1C2-8650-B742-8A3C-C9165618AB76}"/>
              </a:ext>
            </a:extLst>
          </p:cNvPr>
          <p:cNvGrpSpPr/>
          <p:nvPr/>
        </p:nvGrpSpPr>
        <p:grpSpPr>
          <a:xfrm>
            <a:off x="711200" y="3670300"/>
            <a:ext cx="7366000" cy="516983"/>
            <a:chOff x="711200" y="3670300"/>
            <a:chExt cx="7366000" cy="516983"/>
          </a:xfrm>
        </p:grpSpPr>
        <p:cxnSp>
          <p:nvCxnSpPr>
            <p:cNvPr id="18" name="Straight Connector 17">
              <a:extLst>
                <a:ext uri="{FF2B5EF4-FFF2-40B4-BE49-F238E27FC236}">
                  <a16:creationId xmlns:a16="http://schemas.microsoft.com/office/drawing/2014/main" id="{1C89E3B3-4768-2D4E-A100-ADC72819C5DB}"/>
                </a:ext>
              </a:extLst>
            </p:cNvPr>
            <p:cNvCxnSpPr/>
            <p:nvPr/>
          </p:nvCxnSpPr>
          <p:spPr>
            <a:xfrm flipV="1">
              <a:off x="711200" y="3670300"/>
              <a:ext cx="5270500" cy="361950"/>
            </a:xfrm>
            <a:prstGeom prst="line">
              <a:avLst/>
            </a:prstGeom>
            <a:ln w="9525">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C0B0169-37FE-4D4A-982C-04AD051A0DBF}"/>
                </a:ext>
              </a:extLst>
            </p:cNvPr>
            <p:cNvCxnSpPr>
              <a:cxnSpLocks/>
            </p:cNvCxnSpPr>
            <p:nvPr/>
          </p:nvCxnSpPr>
          <p:spPr>
            <a:xfrm>
              <a:off x="5981700" y="3670300"/>
              <a:ext cx="2095500" cy="516983"/>
            </a:xfrm>
            <a:prstGeom prst="line">
              <a:avLst/>
            </a:prstGeom>
            <a:ln w="9525">
              <a:solidFill>
                <a:srgbClr val="FFC000"/>
              </a:solidFill>
            </a:ln>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E15899AE-BCF8-9F4C-BA5B-485C166DAC33}"/>
              </a:ext>
            </a:extLst>
          </p:cNvPr>
          <p:cNvGrpSpPr/>
          <p:nvPr/>
        </p:nvGrpSpPr>
        <p:grpSpPr>
          <a:xfrm>
            <a:off x="711200" y="4032250"/>
            <a:ext cx="7366000" cy="601553"/>
            <a:chOff x="711200" y="4032250"/>
            <a:chExt cx="7366000" cy="601553"/>
          </a:xfrm>
        </p:grpSpPr>
        <p:cxnSp>
          <p:nvCxnSpPr>
            <p:cNvPr id="24" name="Straight Connector 23">
              <a:extLst>
                <a:ext uri="{FF2B5EF4-FFF2-40B4-BE49-F238E27FC236}">
                  <a16:creationId xmlns:a16="http://schemas.microsoft.com/office/drawing/2014/main" id="{BB0173A3-AE78-764B-81E4-9302B54CDB31}"/>
                </a:ext>
              </a:extLst>
            </p:cNvPr>
            <p:cNvCxnSpPr>
              <a:cxnSpLocks/>
            </p:cNvCxnSpPr>
            <p:nvPr/>
          </p:nvCxnSpPr>
          <p:spPr>
            <a:xfrm>
              <a:off x="711200" y="4032250"/>
              <a:ext cx="5270500" cy="601553"/>
            </a:xfrm>
            <a:prstGeom prst="line">
              <a:avLst/>
            </a:prstGeom>
            <a:ln w="9525">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B7BB7459-5C48-5342-9AEE-C169D6ED3584}"/>
                </a:ext>
              </a:extLst>
            </p:cNvPr>
            <p:cNvCxnSpPr>
              <a:cxnSpLocks/>
            </p:cNvCxnSpPr>
            <p:nvPr/>
          </p:nvCxnSpPr>
          <p:spPr>
            <a:xfrm flipV="1">
              <a:off x="5981700" y="4187283"/>
              <a:ext cx="2095500" cy="446520"/>
            </a:xfrm>
            <a:prstGeom prst="line">
              <a:avLst/>
            </a:prstGeom>
            <a:ln w="9525">
              <a:solidFill>
                <a:srgbClr val="FFC000"/>
              </a:solidFill>
            </a:ln>
          </p:spPr>
          <p:style>
            <a:lnRef idx="2">
              <a:schemeClr val="accent1"/>
            </a:lnRef>
            <a:fillRef idx="0">
              <a:schemeClr val="accent1"/>
            </a:fillRef>
            <a:effectRef idx="1">
              <a:schemeClr val="accent1"/>
            </a:effectRef>
            <a:fontRef idx="minor">
              <a:schemeClr val="tx1"/>
            </a:fontRef>
          </p:style>
        </p:cxnSp>
      </p:grpSp>
      <p:grpSp>
        <p:nvGrpSpPr>
          <p:cNvPr id="38" name="Group 37">
            <a:extLst>
              <a:ext uri="{FF2B5EF4-FFF2-40B4-BE49-F238E27FC236}">
                <a16:creationId xmlns:a16="http://schemas.microsoft.com/office/drawing/2014/main" id="{A7190277-EA6B-AD4D-AB7A-8D47010BF8BE}"/>
              </a:ext>
            </a:extLst>
          </p:cNvPr>
          <p:cNvGrpSpPr/>
          <p:nvPr/>
        </p:nvGrpSpPr>
        <p:grpSpPr>
          <a:xfrm>
            <a:off x="3214914" y="3670300"/>
            <a:ext cx="4862286" cy="516983"/>
            <a:chOff x="3214914" y="3670300"/>
            <a:chExt cx="4862286" cy="516983"/>
          </a:xfrm>
        </p:grpSpPr>
        <p:cxnSp>
          <p:nvCxnSpPr>
            <p:cNvPr id="31" name="Straight Connector 30">
              <a:extLst>
                <a:ext uri="{FF2B5EF4-FFF2-40B4-BE49-F238E27FC236}">
                  <a16:creationId xmlns:a16="http://schemas.microsoft.com/office/drawing/2014/main" id="{C7A01628-579E-C942-A00F-C3E201A6A8B0}"/>
                </a:ext>
              </a:extLst>
            </p:cNvPr>
            <p:cNvCxnSpPr>
              <a:cxnSpLocks/>
            </p:cNvCxnSpPr>
            <p:nvPr/>
          </p:nvCxnSpPr>
          <p:spPr>
            <a:xfrm flipV="1">
              <a:off x="3214914" y="3670300"/>
              <a:ext cx="2766786" cy="466271"/>
            </a:xfrm>
            <a:prstGeom prst="line">
              <a:avLst/>
            </a:prstGeom>
            <a:ln w="9525">
              <a:solidFill>
                <a:srgbClr val="F200FF"/>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DBCBC61A-B159-DE4F-B010-91A48974A681}"/>
                </a:ext>
              </a:extLst>
            </p:cNvPr>
            <p:cNvCxnSpPr>
              <a:cxnSpLocks/>
            </p:cNvCxnSpPr>
            <p:nvPr/>
          </p:nvCxnSpPr>
          <p:spPr>
            <a:xfrm>
              <a:off x="5981700" y="3670300"/>
              <a:ext cx="2095500" cy="516983"/>
            </a:xfrm>
            <a:prstGeom prst="line">
              <a:avLst/>
            </a:prstGeom>
            <a:ln w="9525">
              <a:solidFill>
                <a:srgbClr val="F200FF"/>
              </a:solidFill>
            </a:ln>
          </p:spPr>
          <p:style>
            <a:lnRef idx="2">
              <a:schemeClr val="accent1"/>
            </a:lnRef>
            <a:fillRef idx="0">
              <a:schemeClr val="accent1"/>
            </a:fillRef>
            <a:effectRef idx="1">
              <a:schemeClr val="accent1"/>
            </a:effectRef>
            <a:fontRef idx="minor">
              <a:schemeClr val="tx1"/>
            </a:fontRef>
          </p:style>
        </p:cxnSp>
      </p:grpSp>
      <p:grpSp>
        <p:nvGrpSpPr>
          <p:cNvPr id="44" name="Group 43">
            <a:extLst>
              <a:ext uri="{FF2B5EF4-FFF2-40B4-BE49-F238E27FC236}">
                <a16:creationId xmlns:a16="http://schemas.microsoft.com/office/drawing/2014/main" id="{B187213F-3B22-DB4E-8E61-2BDE70545FE3}"/>
              </a:ext>
            </a:extLst>
          </p:cNvPr>
          <p:cNvGrpSpPr/>
          <p:nvPr/>
        </p:nvGrpSpPr>
        <p:grpSpPr>
          <a:xfrm>
            <a:off x="3214914" y="4136571"/>
            <a:ext cx="4862286" cy="497232"/>
            <a:chOff x="3214914" y="4136571"/>
            <a:chExt cx="4862286" cy="497232"/>
          </a:xfrm>
        </p:grpSpPr>
        <p:cxnSp>
          <p:nvCxnSpPr>
            <p:cNvPr id="40" name="Straight Connector 39">
              <a:extLst>
                <a:ext uri="{FF2B5EF4-FFF2-40B4-BE49-F238E27FC236}">
                  <a16:creationId xmlns:a16="http://schemas.microsoft.com/office/drawing/2014/main" id="{C36B8420-0139-8843-87FC-9CE61E8D8E41}"/>
                </a:ext>
              </a:extLst>
            </p:cNvPr>
            <p:cNvCxnSpPr>
              <a:cxnSpLocks/>
            </p:cNvCxnSpPr>
            <p:nvPr/>
          </p:nvCxnSpPr>
          <p:spPr>
            <a:xfrm>
              <a:off x="3214914" y="4136571"/>
              <a:ext cx="2766786" cy="497232"/>
            </a:xfrm>
            <a:prstGeom prst="line">
              <a:avLst/>
            </a:prstGeom>
            <a:ln w="9525">
              <a:solidFill>
                <a:srgbClr val="F200FF"/>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9233764D-4D6E-6F4F-967F-DF6DDC570255}"/>
                </a:ext>
              </a:extLst>
            </p:cNvPr>
            <p:cNvCxnSpPr>
              <a:cxnSpLocks/>
            </p:cNvCxnSpPr>
            <p:nvPr/>
          </p:nvCxnSpPr>
          <p:spPr>
            <a:xfrm flipV="1">
              <a:off x="5981700" y="4190970"/>
              <a:ext cx="2095500" cy="442833"/>
            </a:xfrm>
            <a:prstGeom prst="line">
              <a:avLst/>
            </a:prstGeom>
            <a:ln w="9525">
              <a:solidFill>
                <a:srgbClr val="F200FF"/>
              </a:solidFill>
            </a:ln>
          </p:spPr>
          <p:style>
            <a:lnRef idx="2">
              <a:schemeClr val="accent1"/>
            </a:lnRef>
            <a:fillRef idx="0">
              <a:schemeClr val="accent1"/>
            </a:fillRef>
            <a:effectRef idx="1">
              <a:schemeClr val="accent1"/>
            </a:effectRef>
            <a:fontRef idx="minor">
              <a:schemeClr val="tx1"/>
            </a:fontRef>
          </p:style>
        </p:cxnSp>
      </p:grpSp>
      <p:sp>
        <p:nvSpPr>
          <p:cNvPr id="45" name="Oval 44">
            <a:extLst>
              <a:ext uri="{FF2B5EF4-FFF2-40B4-BE49-F238E27FC236}">
                <a16:creationId xmlns:a16="http://schemas.microsoft.com/office/drawing/2014/main" id="{06E26990-3882-EB41-A77D-44D9152776A1}"/>
              </a:ext>
            </a:extLst>
          </p:cNvPr>
          <p:cNvSpPr/>
          <p:nvPr/>
        </p:nvSpPr>
        <p:spPr>
          <a:xfrm>
            <a:off x="634999" y="4003222"/>
            <a:ext cx="72572" cy="7257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0EABBA72-0133-384E-8EAC-EBB2B414E10D}"/>
              </a:ext>
            </a:extLst>
          </p:cNvPr>
          <p:cNvSpPr/>
          <p:nvPr/>
        </p:nvSpPr>
        <p:spPr>
          <a:xfrm>
            <a:off x="3142342" y="4100241"/>
            <a:ext cx="72572" cy="7257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B1DF4205-74FA-F241-B5DF-147626A4A61E}"/>
              </a:ext>
            </a:extLst>
          </p:cNvPr>
          <p:cNvGrpSpPr/>
          <p:nvPr/>
        </p:nvGrpSpPr>
        <p:grpSpPr>
          <a:xfrm>
            <a:off x="5927271" y="2179775"/>
            <a:ext cx="90715" cy="4036786"/>
            <a:chOff x="5927271" y="2179775"/>
            <a:chExt cx="90715" cy="4036786"/>
          </a:xfrm>
        </p:grpSpPr>
        <p:sp>
          <p:nvSpPr>
            <p:cNvPr id="46" name="Rectangle 45">
              <a:extLst>
                <a:ext uri="{FF2B5EF4-FFF2-40B4-BE49-F238E27FC236}">
                  <a16:creationId xmlns:a16="http://schemas.microsoft.com/office/drawing/2014/main" id="{13B38FE8-1285-5349-8ED0-F521037E039A}"/>
                </a:ext>
              </a:extLst>
            </p:cNvPr>
            <p:cNvSpPr/>
            <p:nvPr/>
          </p:nvSpPr>
          <p:spPr>
            <a:xfrm>
              <a:off x="5927271" y="2179775"/>
              <a:ext cx="90715" cy="1483267"/>
            </a:xfrm>
            <a:prstGeom prst="rect">
              <a:avLst/>
            </a:prstGeom>
            <a:pattFill prst="wdUpDiag">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BB31F147-75AB-E74F-8FD7-193CC334553D}"/>
                </a:ext>
              </a:extLst>
            </p:cNvPr>
            <p:cNvSpPr/>
            <p:nvPr/>
          </p:nvSpPr>
          <p:spPr>
            <a:xfrm>
              <a:off x="5927271" y="3908836"/>
              <a:ext cx="90715" cy="522784"/>
            </a:xfrm>
            <a:prstGeom prst="rect">
              <a:avLst/>
            </a:prstGeom>
            <a:pattFill prst="wdUpDiag">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E27BB11-EC85-8B49-98DA-587F1303DD34}"/>
                </a:ext>
              </a:extLst>
            </p:cNvPr>
            <p:cNvSpPr/>
            <p:nvPr/>
          </p:nvSpPr>
          <p:spPr>
            <a:xfrm>
              <a:off x="5927271" y="4641061"/>
              <a:ext cx="90715" cy="1575500"/>
            </a:xfrm>
            <a:prstGeom prst="rect">
              <a:avLst/>
            </a:prstGeom>
            <a:pattFill prst="wdUpDiag">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2" name="Oval 51">
            <a:extLst>
              <a:ext uri="{FF2B5EF4-FFF2-40B4-BE49-F238E27FC236}">
                <a16:creationId xmlns:a16="http://schemas.microsoft.com/office/drawing/2014/main" id="{3D87F261-963F-E940-8293-B9D56A74FF99}"/>
              </a:ext>
            </a:extLst>
          </p:cNvPr>
          <p:cNvSpPr/>
          <p:nvPr/>
        </p:nvSpPr>
        <p:spPr>
          <a:xfrm>
            <a:off x="8077200" y="4150997"/>
            <a:ext cx="72572" cy="72572"/>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Freeform 52">
            <a:extLst>
              <a:ext uri="{FF2B5EF4-FFF2-40B4-BE49-F238E27FC236}">
                <a16:creationId xmlns:a16="http://schemas.microsoft.com/office/drawing/2014/main" id="{ECC5B0B0-C8A8-194D-8AA7-6EA1ED154899}"/>
              </a:ext>
            </a:extLst>
          </p:cNvPr>
          <p:cNvSpPr/>
          <p:nvPr/>
        </p:nvSpPr>
        <p:spPr>
          <a:xfrm>
            <a:off x="716291" y="3133018"/>
            <a:ext cx="7371070" cy="1650368"/>
          </a:xfrm>
          <a:custGeom>
            <a:avLst/>
            <a:gdLst>
              <a:gd name="connsiteX0" fmla="*/ 0 w 4936861"/>
              <a:gd name="connsiteY0" fmla="*/ 2362200 h 2691576"/>
              <a:gd name="connsiteX1" fmla="*/ 284480 w 4936861"/>
              <a:gd name="connsiteY1" fmla="*/ 2057400 h 2691576"/>
              <a:gd name="connsiteX2" fmla="*/ 584200 w 4936861"/>
              <a:gd name="connsiteY2" fmla="*/ 1808480 h 2691576"/>
              <a:gd name="connsiteX3" fmla="*/ 924560 w 4936861"/>
              <a:gd name="connsiteY3" fmla="*/ 1661160 h 2691576"/>
              <a:gd name="connsiteX4" fmla="*/ 1224280 w 4936861"/>
              <a:gd name="connsiteY4" fmla="*/ 1640840 h 2691576"/>
              <a:gd name="connsiteX5" fmla="*/ 1432560 w 4936861"/>
              <a:gd name="connsiteY5" fmla="*/ 1691640 h 2691576"/>
              <a:gd name="connsiteX6" fmla="*/ 1676400 w 4936861"/>
              <a:gd name="connsiteY6" fmla="*/ 1864360 h 2691576"/>
              <a:gd name="connsiteX7" fmla="*/ 2011680 w 4936861"/>
              <a:gd name="connsiteY7" fmla="*/ 2118360 h 2691576"/>
              <a:gd name="connsiteX8" fmla="*/ 2346960 w 4936861"/>
              <a:gd name="connsiteY8" fmla="*/ 2280920 h 2691576"/>
              <a:gd name="connsiteX9" fmla="*/ 2595880 w 4936861"/>
              <a:gd name="connsiteY9" fmla="*/ 2280920 h 2691576"/>
              <a:gd name="connsiteX10" fmla="*/ 2976880 w 4936861"/>
              <a:gd name="connsiteY10" fmla="*/ 2016760 h 2691576"/>
              <a:gd name="connsiteX11" fmla="*/ 3296920 w 4936861"/>
              <a:gd name="connsiteY11" fmla="*/ 1747520 h 2691576"/>
              <a:gd name="connsiteX12" fmla="*/ 3698240 w 4936861"/>
              <a:gd name="connsiteY12" fmla="*/ 1524000 h 2691576"/>
              <a:gd name="connsiteX13" fmla="*/ 3962400 w 4936861"/>
              <a:gd name="connsiteY13" fmla="*/ 1473200 h 2691576"/>
              <a:gd name="connsiteX14" fmla="*/ 4160520 w 4936861"/>
              <a:gd name="connsiteY14" fmla="*/ 1518920 h 2691576"/>
              <a:gd name="connsiteX15" fmla="*/ 4333240 w 4936861"/>
              <a:gd name="connsiteY15" fmla="*/ 1696720 h 2691576"/>
              <a:gd name="connsiteX16" fmla="*/ 4485640 w 4936861"/>
              <a:gd name="connsiteY16" fmla="*/ 2001520 h 2691576"/>
              <a:gd name="connsiteX17" fmla="*/ 4648200 w 4936861"/>
              <a:gd name="connsiteY17" fmla="*/ 2443480 h 2691576"/>
              <a:gd name="connsiteX18" fmla="*/ 4704080 w 4936861"/>
              <a:gd name="connsiteY18" fmla="*/ 2555240 h 2691576"/>
              <a:gd name="connsiteX19" fmla="*/ 4775200 w 4936861"/>
              <a:gd name="connsiteY19" fmla="*/ 2595880 h 2691576"/>
              <a:gd name="connsiteX20" fmla="*/ 4841240 w 4936861"/>
              <a:gd name="connsiteY20" fmla="*/ 2580640 h 2691576"/>
              <a:gd name="connsiteX21" fmla="*/ 4932680 w 4936861"/>
              <a:gd name="connsiteY21" fmla="*/ 2473960 h 2691576"/>
              <a:gd name="connsiteX22" fmla="*/ 4922520 w 4936861"/>
              <a:gd name="connsiteY22" fmla="*/ 0 h 2691576"/>
              <a:gd name="connsiteX23" fmla="*/ 4922520 w 4936861"/>
              <a:gd name="connsiteY23" fmla="*/ 0 h 2691576"/>
              <a:gd name="connsiteX24" fmla="*/ 4922520 w 4936861"/>
              <a:gd name="connsiteY24" fmla="*/ 0 h 2691576"/>
              <a:gd name="connsiteX0" fmla="*/ 0 w 5643880"/>
              <a:gd name="connsiteY0" fmla="*/ 2362200 h 2691576"/>
              <a:gd name="connsiteX1" fmla="*/ 284480 w 5643880"/>
              <a:gd name="connsiteY1" fmla="*/ 2057400 h 2691576"/>
              <a:gd name="connsiteX2" fmla="*/ 584200 w 5643880"/>
              <a:gd name="connsiteY2" fmla="*/ 1808480 h 2691576"/>
              <a:gd name="connsiteX3" fmla="*/ 924560 w 5643880"/>
              <a:gd name="connsiteY3" fmla="*/ 1661160 h 2691576"/>
              <a:gd name="connsiteX4" fmla="*/ 1224280 w 5643880"/>
              <a:gd name="connsiteY4" fmla="*/ 1640840 h 2691576"/>
              <a:gd name="connsiteX5" fmla="*/ 1432560 w 5643880"/>
              <a:gd name="connsiteY5" fmla="*/ 1691640 h 2691576"/>
              <a:gd name="connsiteX6" fmla="*/ 1676400 w 5643880"/>
              <a:gd name="connsiteY6" fmla="*/ 1864360 h 2691576"/>
              <a:gd name="connsiteX7" fmla="*/ 2011680 w 5643880"/>
              <a:gd name="connsiteY7" fmla="*/ 2118360 h 2691576"/>
              <a:gd name="connsiteX8" fmla="*/ 2346960 w 5643880"/>
              <a:gd name="connsiteY8" fmla="*/ 2280920 h 2691576"/>
              <a:gd name="connsiteX9" fmla="*/ 2595880 w 5643880"/>
              <a:gd name="connsiteY9" fmla="*/ 2280920 h 2691576"/>
              <a:gd name="connsiteX10" fmla="*/ 2976880 w 5643880"/>
              <a:gd name="connsiteY10" fmla="*/ 2016760 h 2691576"/>
              <a:gd name="connsiteX11" fmla="*/ 3296920 w 5643880"/>
              <a:gd name="connsiteY11" fmla="*/ 1747520 h 2691576"/>
              <a:gd name="connsiteX12" fmla="*/ 3698240 w 5643880"/>
              <a:gd name="connsiteY12" fmla="*/ 1524000 h 2691576"/>
              <a:gd name="connsiteX13" fmla="*/ 3962400 w 5643880"/>
              <a:gd name="connsiteY13" fmla="*/ 1473200 h 2691576"/>
              <a:gd name="connsiteX14" fmla="*/ 4160520 w 5643880"/>
              <a:gd name="connsiteY14" fmla="*/ 1518920 h 2691576"/>
              <a:gd name="connsiteX15" fmla="*/ 4333240 w 5643880"/>
              <a:gd name="connsiteY15" fmla="*/ 1696720 h 2691576"/>
              <a:gd name="connsiteX16" fmla="*/ 4485640 w 5643880"/>
              <a:gd name="connsiteY16" fmla="*/ 2001520 h 2691576"/>
              <a:gd name="connsiteX17" fmla="*/ 4648200 w 5643880"/>
              <a:gd name="connsiteY17" fmla="*/ 2443480 h 2691576"/>
              <a:gd name="connsiteX18" fmla="*/ 4704080 w 5643880"/>
              <a:gd name="connsiteY18" fmla="*/ 2555240 h 2691576"/>
              <a:gd name="connsiteX19" fmla="*/ 4775200 w 5643880"/>
              <a:gd name="connsiteY19" fmla="*/ 2595880 h 2691576"/>
              <a:gd name="connsiteX20" fmla="*/ 4841240 w 5643880"/>
              <a:gd name="connsiteY20" fmla="*/ 2580640 h 2691576"/>
              <a:gd name="connsiteX21" fmla="*/ 4932680 w 5643880"/>
              <a:gd name="connsiteY21" fmla="*/ 2473960 h 2691576"/>
              <a:gd name="connsiteX22" fmla="*/ 4922520 w 5643880"/>
              <a:gd name="connsiteY22" fmla="*/ 0 h 2691576"/>
              <a:gd name="connsiteX23" fmla="*/ 4922520 w 5643880"/>
              <a:gd name="connsiteY23" fmla="*/ 0 h 2691576"/>
              <a:gd name="connsiteX24" fmla="*/ 5643880 w 5643880"/>
              <a:gd name="connsiteY24" fmla="*/ 411480 h 2691576"/>
              <a:gd name="connsiteX0" fmla="*/ 0 w 5643880"/>
              <a:gd name="connsiteY0" fmla="*/ 2451559 h 2780935"/>
              <a:gd name="connsiteX1" fmla="*/ 284480 w 5643880"/>
              <a:gd name="connsiteY1" fmla="*/ 2146759 h 2780935"/>
              <a:gd name="connsiteX2" fmla="*/ 584200 w 5643880"/>
              <a:gd name="connsiteY2" fmla="*/ 1897839 h 2780935"/>
              <a:gd name="connsiteX3" fmla="*/ 924560 w 5643880"/>
              <a:gd name="connsiteY3" fmla="*/ 1750519 h 2780935"/>
              <a:gd name="connsiteX4" fmla="*/ 1224280 w 5643880"/>
              <a:gd name="connsiteY4" fmla="*/ 1730199 h 2780935"/>
              <a:gd name="connsiteX5" fmla="*/ 1432560 w 5643880"/>
              <a:gd name="connsiteY5" fmla="*/ 1780999 h 2780935"/>
              <a:gd name="connsiteX6" fmla="*/ 1676400 w 5643880"/>
              <a:gd name="connsiteY6" fmla="*/ 1953719 h 2780935"/>
              <a:gd name="connsiteX7" fmla="*/ 2011680 w 5643880"/>
              <a:gd name="connsiteY7" fmla="*/ 2207719 h 2780935"/>
              <a:gd name="connsiteX8" fmla="*/ 2346960 w 5643880"/>
              <a:gd name="connsiteY8" fmla="*/ 2370279 h 2780935"/>
              <a:gd name="connsiteX9" fmla="*/ 2595880 w 5643880"/>
              <a:gd name="connsiteY9" fmla="*/ 2370279 h 2780935"/>
              <a:gd name="connsiteX10" fmla="*/ 2976880 w 5643880"/>
              <a:gd name="connsiteY10" fmla="*/ 2106119 h 2780935"/>
              <a:gd name="connsiteX11" fmla="*/ 3296920 w 5643880"/>
              <a:gd name="connsiteY11" fmla="*/ 1836879 h 2780935"/>
              <a:gd name="connsiteX12" fmla="*/ 3698240 w 5643880"/>
              <a:gd name="connsiteY12" fmla="*/ 1613359 h 2780935"/>
              <a:gd name="connsiteX13" fmla="*/ 3962400 w 5643880"/>
              <a:gd name="connsiteY13" fmla="*/ 1562559 h 2780935"/>
              <a:gd name="connsiteX14" fmla="*/ 4160520 w 5643880"/>
              <a:gd name="connsiteY14" fmla="*/ 1608279 h 2780935"/>
              <a:gd name="connsiteX15" fmla="*/ 4333240 w 5643880"/>
              <a:gd name="connsiteY15" fmla="*/ 1786079 h 2780935"/>
              <a:gd name="connsiteX16" fmla="*/ 4485640 w 5643880"/>
              <a:gd name="connsiteY16" fmla="*/ 2090879 h 2780935"/>
              <a:gd name="connsiteX17" fmla="*/ 4648200 w 5643880"/>
              <a:gd name="connsiteY17" fmla="*/ 2532839 h 2780935"/>
              <a:gd name="connsiteX18" fmla="*/ 4704080 w 5643880"/>
              <a:gd name="connsiteY18" fmla="*/ 2644599 h 2780935"/>
              <a:gd name="connsiteX19" fmla="*/ 4775200 w 5643880"/>
              <a:gd name="connsiteY19" fmla="*/ 2685239 h 2780935"/>
              <a:gd name="connsiteX20" fmla="*/ 4841240 w 5643880"/>
              <a:gd name="connsiteY20" fmla="*/ 2669999 h 2780935"/>
              <a:gd name="connsiteX21" fmla="*/ 4932680 w 5643880"/>
              <a:gd name="connsiteY21" fmla="*/ 2563319 h 2780935"/>
              <a:gd name="connsiteX22" fmla="*/ 4922520 w 5643880"/>
              <a:gd name="connsiteY22" fmla="*/ 89359 h 2780935"/>
              <a:gd name="connsiteX23" fmla="*/ 5339080 w 5643880"/>
              <a:gd name="connsiteY23" fmla="*/ 597359 h 2780935"/>
              <a:gd name="connsiteX24" fmla="*/ 5643880 w 5643880"/>
              <a:gd name="connsiteY24" fmla="*/ 500839 h 2780935"/>
              <a:gd name="connsiteX0" fmla="*/ 0 w 5802587"/>
              <a:gd name="connsiteY0" fmla="*/ 1960950 h 2197075"/>
              <a:gd name="connsiteX1" fmla="*/ 284480 w 5802587"/>
              <a:gd name="connsiteY1" fmla="*/ 1656150 h 2197075"/>
              <a:gd name="connsiteX2" fmla="*/ 584200 w 5802587"/>
              <a:gd name="connsiteY2" fmla="*/ 1407230 h 2197075"/>
              <a:gd name="connsiteX3" fmla="*/ 924560 w 5802587"/>
              <a:gd name="connsiteY3" fmla="*/ 1259910 h 2197075"/>
              <a:gd name="connsiteX4" fmla="*/ 1224280 w 5802587"/>
              <a:gd name="connsiteY4" fmla="*/ 1239590 h 2197075"/>
              <a:gd name="connsiteX5" fmla="*/ 1432560 w 5802587"/>
              <a:gd name="connsiteY5" fmla="*/ 1290390 h 2197075"/>
              <a:gd name="connsiteX6" fmla="*/ 1676400 w 5802587"/>
              <a:gd name="connsiteY6" fmla="*/ 1463110 h 2197075"/>
              <a:gd name="connsiteX7" fmla="*/ 2011680 w 5802587"/>
              <a:gd name="connsiteY7" fmla="*/ 1717110 h 2197075"/>
              <a:gd name="connsiteX8" fmla="*/ 2346960 w 5802587"/>
              <a:gd name="connsiteY8" fmla="*/ 1879670 h 2197075"/>
              <a:gd name="connsiteX9" fmla="*/ 2595880 w 5802587"/>
              <a:gd name="connsiteY9" fmla="*/ 1879670 h 2197075"/>
              <a:gd name="connsiteX10" fmla="*/ 2976880 w 5802587"/>
              <a:gd name="connsiteY10" fmla="*/ 1615510 h 2197075"/>
              <a:gd name="connsiteX11" fmla="*/ 3296920 w 5802587"/>
              <a:gd name="connsiteY11" fmla="*/ 1346270 h 2197075"/>
              <a:gd name="connsiteX12" fmla="*/ 3698240 w 5802587"/>
              <a:gd name="connsiteY12" fmla="*/ 1122750 h 2197075"/>
              <a:gd name="connsiteX13" fmla="*/ 3962400 w 5802587"/>
              <a:gd name="connsiteY13" fmla="*/ 1071950 h 2197075"/>
              <a:gd name="connsiteX14" fmla="*/ 4160520 w 5802587"/>
              <a:gd name="connsiteY14" fmla="*/ 1117670 h 2197075"/>
              <a:gd name="connsiteX15" fmla="*/ 4333240 w 5802587"/>
              <a:gd name="connsiteY15" fmla="*/ 1295470 h 2197075"/>
              <a:gd name="connsiteX16" fmla="*/ 4485640 w 5802587"/>
              <a:gd name="connsiteY16" fmla="*/ 1600270 h 2197075"/>
              <a:gd name="connsiteX17" fmla="*/ 4648200 w 5802587"/>
              <a:gd name="connsiteY17" fmla="*/ 2042230 h 2197075"/>
              <a:gd name="connsiteX18" fmla="*/ 4704080 w 5802587"/>
              <a:gd name="connsiteY18" fmla="*/ 2153990 h 2197075"/>
              <a:gd name="connsiteX19" fmla="*/ 4775200 w 5802587"/>
              <a:gd name="connsiteY19" fmla="*/ 2194630 h 2197075"/>
              <a:gd name="connsiteX20" fmla="*/ 4841240 w 5802587"/>
              <a:gd name="connsiteY20" fmla="*/ 2179390 h 2197075"/>
              <a:gd name="connsiteX21" fmla="*/ 4932680 w 5802587"/>
              <a:gd name="connsiteY21" fmla="*/ 2072710 h 2197075"/>
              <a:gd name="connsiteX22" fmla="*/ 5796280 w 5802587"/>
              <a:gd name="connsiteY22" fmla="*/ 1132910 h 2197075"/>
              <a:gd name="connsiteX23" fmla="*/ 5339080 w 5802587"/>
              <a:gd name="connsiteY23" fmla="*/ 106750 h 2197075"/>
              <a:gd name="connsiteX24" fmla="*/ 5643880 w 5802587"/>
              <a:gd name="connsiteY24" fmla="*/ 10230 h 2197075"/>
              <a:gd name="connsiteX0" fmla="*/ 0 w 5643880"/>
              <a:gd name="connsiteY0" fmla="*/ 1992018 h 2228143"/>
              <a:gd name="connsiteX1" fmla="*/ 284480 w 5643880"/>
              <a:gd name="connsiteY1" fmla="*/ 1687218 h 2228143"/>
              <a:gd name="connsiteX2" fmla="*/ 584200 w 5643880"/>
              <a:gd name="connsiteY2" fmla="*/ 1438298 h 2228143"/>
              <a:gd name="connsiteX3" fmla="*/ 924560 w 5643880"/>
              <a:gd name="connsiteY3" fmla="*/ 1290978 h 2228143"/>
              <a:gd name="connsiteX4" fmla="*/ 1224280 w 5643880"/>
              <a:gd name="connsiteY4" fmla="*/ 1270658 h 2228143"/>
              <a:gd name="connsiteX5" fmla="*/ 1432560 w 5643880"/>
              <a:gd name="connsiteY5" fmla="*/ 1321458 h 2228143"/>
              <a:gd name="connsiteX6" fmla="*/ 1676400 w 5643880"/>
              <a:gd name="connsiteY6" fmla="*/ 1494178 h 2228143"/>
              <a:gd name="connsiteX7" fmla="*/ 2011680 w 5643880"/>
              <a:gd name="connsiteY7" fmla="*/ 1748178 h 2228143"/>
              <a:gd name="connsiteX8" fmla="*/ 2346960 w 5643880"/>
              <a:gd name="connsiteY8" fmla="*/ 1910738 h 2228143"/>
              <a:gd name="connsiteX9" fmla="*/ 2595880 w 5643880"/>
              <a:gd name="connsiteY9" fmla="*/ 1910738 h 2228143"/>
              <a:gd name="connsiteX10" fmla="*/ 2976880 w 5643880"/>
              <a:gd name="connsiteY10" fmla="*/ 1646578 h 2228143"/>
              <a:gd name="connsiteX11" fmla="*/ 3296920 w 5643880"/>
              <a:gd name="connsiteY11" fmla="*/ 1377338 h 2228143"/>
              <a:gd name="connsiteX12" fmla="*/ 3698240 w 5643880"/>
              <a:gd name="connsiteY12" fmla="*/ 1153818 h 2228143"/>
              <a:gd name="connsiteX13" fmla="*/ 3962400 w 5643880"/>
              <a:gd name="connsiteY13" fmla="*/ 1103018 h 2228143"/>
              <a:gd name="connsiteX14" fmla="*/ 4160520 w 5643880"/>
              <a:gd name="connsiteY14" fmla="*/ 1148738 h 2228143"/>
              <a:gd name="connsiteX15" fmla="*/ 4333240 w 5643880"/>
              <a:gd name="connsiteY15" fmla="*/ 1326538 h 2228143"/>
              <a:gd name="connsiteX16" fmla="*/ 4485640 w 5643880"/>
              <a:gd name="connsiteY16" fmla="*/ 1631338 h 2228143"/>
              <a:gd name="connsiteX17" fmla="*/ 4648200 w 5643880"/>
              <a:gd name="connsiteY17" fmla="*/ 2073298 h 2228143"/>
              <a:gd name="connsiteX18" fmla="*/ 4704080 w 5643880"/>
              <a:gd name="connsiteY18" fmla="*/ 2185058 h 2228143"/>
              <a:gd name="connsiteX19" fmla="*/ 4775200 w 5643880"/>
              <a:gd name="connsiteY19" fmla="*/ 2225698 h 2228143"/>
              <a:gd name="connsiteX20" fmla="*/ 4841240 w 5643880"/>
              <a:gd name="connsiteY20" fmla="*/ 2210458 h 2228143"/>
              <a:gd name="connsiteX21" fmla="*/ 4932680 w 5643880"/>
              <a:gd name="connsiteY21" fmla="*/ 2103778 h 2228143"/>
              <a:gd name="connsiteX22" fmla="*/ 5151120 w 5643880"/>
              <a:gd name="connsiteY22" fmla="*/ 1611018 h 2228143"/>
              <a:gd name="connsiteX23" fmla="*/ 5339080 w 5643880"/>
              <a:gd name="connsiteY23" fmla="*/ 137818 h 2228143"/>
              <a:gd name="connsiteX24" fmla="*/ 5643880 w 5643880"/>
              <a:gd name="connsiteY24" fmla="*/ 41298 h 2228143"/>
              <a:gd name="connsiteX0" fmla="*/ 0 w 5736391"/>
              <a:gd name="connsiteY0" fmla="*/ 1950720 h 2186845"/>
              <a:gd name="connsiteX1" fmla="*/ 284480 w 5736391"/>
              <a:gd name="connsiteY1" fmla="*/ 1645920 h 2186845"/>
              <a:gd name="connsiteX2" fmla="*/ 584200 w 5736391"/>
              <a:gd name="connsiteY2" fmla="*/ 1397000 h 2186845"/>
              <a:gd name="connsiteX3" fmla="*/ 924560 w 5736391"/>
              <a:gd name="connsiteY3" fmla="*/ 1249680 h 2186845"/>
              <a:gd name="connsiteX4" fmla="*/ 1224280 w 5736391"/>
              <a:gd name="connsiteY4" fmla="*/ 1229360 h 2186845"/>
              <a:gd name="connsiteX5" fmla="*/ 1432560 w 5736391"/>
              <a:gd name="connsiteY5" fmla="*/ 1280160 h 2186845"/>
              <a:gd name="connsiteX6" fmla="*/ 1676400 w 5736391"/>
              <a:gd name="connsiteY6" fmla="*/ 1452880 h 2186845"/>
              <a:gd name="connsiteX7" fmla="*/ 2011680 w 5736391"/>
              <a:gd name="connsiteY7" fmla="*/ 1706880 h 2186845"/>
              <a:gd name="connsiteX8" fmla="*/ 2346960 w 5736391"/>
              <a:gd name="connsiteY8" fmla="*/ 1869440 h 2186845"/>
              <a:gd name="connsiteX9" fmla="*/ 2595880 w 5736391"/>
              <a:gd name="connsiteY9" fmla="*/ 1869440 h 2186845"/>
              <a:gd name="connsiteX10" fmla="*/ 2976880 w 5736391"/>
              <a:gd name="connsiteY10" fmla="*/ 1605280 h 2186845"/>
              <a:gd name="connsiteX11" fmla="*/ 3296920 w 5736391"/>
              <a:gd name="connsiteY11" fmla="*/ 1336040 h 2186845"/>
              <a:gd name="connsiteX12" fmla="*/ 3698240 w 5736391"/>
              <a:gd name="connsiteY12" fmla="*/ 1112520 h 2186845"/>
              <a:gd name="connsiteX13" fmla="*/ 3962400 w 5736391"/>
              <a:gd name="connsiteY13" fmla="*/ 1061720 h 2186845"/>
              <a:gd name="connsiteX14" fmla="*/ 4160520 w 5736391"/>
              <a:gd name="connsiteY14" fmla="*/ 1107440 h 2186845"/>
              <a:gd name="connsiteX15" fmla="*/ 4333240 w 5736391"/>
              <a:gd name="connsiteY15" fmla="*/ 1285240 h 2186845"/>
              <a:gd name="connsiteX16" fmla="*/ 4485640 w 5736391"/>
              <a:gd name="connsiteY16" fmla="*/ 1590040 h 2186845"/>
              <a:gd name="connsiteX17" fmla="*/ 4648200 w 5736391"/>
              <a:gd name="connsiteY17" fmla="*/ 2032000 h 2186845"/>
              <a:gd name="connsiteX18" fmla="*/ 4704080 w 5736391"/>
              <a:gd name="connsiteY18" fmla="*/ 2143760 h 2186845"/>
              <a:gd name="connsiteX19" fmla="*/ 4775200 w 5736391"/>
              <a:gd name="connsiteY19" fmla="*/ 2184400 h 2186845"/>
              <a:gd name="connsiteX20" fmla="*/ 4841240 w 5736391"/>
              <a:gd name="connsiteY20" fmla="*/ 2169160 h 2186845"/>
              <a:gd name="connsiteX21" fmla="*/ 4932680 w 5736391"/>
              <a:gd name="connsiteY21" fmla="*/ 2062480 h 2186845"/>
              <a:gd name="connsiteX22" fmla="*/ 5151120 w 5736391"/>
              <a:gd name="connsiteY22" fmla="*/ 1569720 h 2186845"/>
              <a:gd name="connsiteX23" fmla="*/ 5720080 w 5736391"/>
              <a:gd name="connsiteY23" fmla="*/ 1803400 h 2186845"/>
              <a:gd name="connsiteX24" fmla="*/ 5643880 w 5736391"/>
              <a:gd name="connsiteY24" fmla="*/ 0 h 2186845"/>
              <a:gd name="connsiteX0" fmla="*/ 0 w 6024880"/>
              <a:gd name="connsiteY0" fmla="*/ 889052 h 1474492"/>
              <a:gd name="connsiteX1" fmla="*/ 284480 w 6024880"/>
              <a:gd name="connsiteY1" fmla="*/ 584252 h 1474492"/>
              <a:gd name="connsiteX2" fmla="*/ 584200 w 6024880"/>
              <a:gd name="connsiteY2" fmla="*/ 335332 h 1474492"/>
              <a:gd name="connsiteX3" fmla="*/ 924560 w 6024880"/>
              <a:gd name="connsiteY3" fmla="*/ 188012 h 1474492"/>
              <a:gd name="connsiteX4" fmla="*/ 1224280 w 6024880"/>
              <a:gd name="connsiteY4" fmla="*/ 167692 h 1474492"/>
              <a:gd name="connsiteX5" fmla="*/ 1432560 w 6024880"/>
              <a:gd name="connsiteY5" fmla="*/ 218492 h 1474492"/>
              <a:gd name="connsiteX6" fmla="*/ 1676400 w 6024880"/>
              <a:gd name="connsiteY6" fmla="*/ 391212 h 1474492"/>
              <a:gd name="connsiteX7" fmla="*/ 2011680 w 6024880"/>
              <a:gd name="connsiteY7" fmla="*/ 645212 h 1474492"/>
              <a:gd name="connsiteX8" fmla="*/ 2346960 w 6024880"/>
              <a:gd name="connsiteY8" fmla="*/ 807772 h 1474492"/>
              <a:gd name="connsiteX9" fmla="*/ 2595880 w 6024880"/>
              <a:gd name="connsiteY9" fmla="*/ 807772 h 1474492"/>
              <a:gd name="connsiteX10" fmla="*/ 2976880 w 6024880"/>
              <a:gd name="connsiteY10" fmla="*/ 543612 h 1474492"/>
              <a:gd name="connsiteX11" fmla="*/ 3296920 w 6024880"/>
              <a:gd name="connsiteY11" fmla="*/ 274372 h 1474492"/>
              <a:gd name="connsiteX12" fmla="*/ 3698240 w 6024880"/>
              <a:gd name="connsiteY12" fmla="*/ 50852 h 1474492"/>
              <a:gd name="connsiteX13" fmla="*/ 3962400 w 6024880"/>
              <a:gd name="connsiteY13" fmla="*/ 52 h 1474492"/>
              <a:gd name="connsiteX14" fmla="*/ 4160520 w 6024880"/>
              <a:gd name="connsiteY14" fmla="*/ 45772 h 1474492"/>
              <a:gd name="connsiteX15" fmla="*/ 4333240 w 6024880"/>
              <a:gd name="connsiteY15" fmla="*/ 223572 h 1474492"/>
              <a:gd name="connsiteX16" fmla="*/ 4485640 w 6024880"/>
              <a:gd name="connsiteY16" fmla="*/ 528372 h 1474492"/>
              <a:gd name="connsiteX17" fmla="*/ 4648200 w 6024880"/>
              <a:gd name="connsiteY17" fmla="*/ 970332 h 1474492"/>
              <a:gd name="connsiteX18" fmla="*/ 4704080 w 6024880"/>
              <a:gd name="connsiteY18" fmla="*/ 1082092 h 1474492"/>
              <a:gd name="connsiteX19" fmla="*/ 4775200 w 6024880"/>
              <a:gd name="connsiteY19" fmla="*/ 1122732 h 1474492"/>
              <a:gd name="connsiteX20" fmla="*/ 4841240 w 6024880"/>
              <a:gd name="connsiteY20" fmla="*/ 1107492 h 1474492"/>
              <a:gd name="connsiteX21" fmla="*/ 4932680 w 6024880"/>
              <a:gd name="connsiteY21" fmla="*/ 1000812 h 1474492"/>
              <a:gd name="connsiteX22" fmla="*/ 5151120 w 6024880"/>
              <a:gd name="connsiteY22" fmla="*/ 508052 h 1474492"/>
              <a:gd name="connsiteX23" fmla="*/ 5720080 w 6024880"/>
              <a:gd name="connsiteY23" fmla="*/ 741732 h 1474492"/>
              <a:gd name="connsiteX24" fmla="*/ 6024880 w 6024880"/>
              <a:gd name="connsiteY24" fmla="*/ 1473252 h 1474492"/>
              <a:gd name="connsiteX0" fmla="*/ 0 w 6024880"/>
              <a:gd name="connsiteY0" fmla="*/ 889052 h 1474442"/>
              <a:gd name="connsiteX1" fmla="*/ 284480 w 6024880"/>
              <a:gd name="connsiteY1" fmla="*/ 584252 h 1474442"/>
              <a:gd name="connsiteX2" fmla="*/ 584200 w 6024880"/>
              <a:gd name="connsiteY2" fmla="*/ 335332 h 1474442"/>
              <a:gd name="connsiteX3" fmla="*/ 924560 w 6024880"/>
              <a:gd name="connsiteY3" fmla="*/ 188012 h 1474442"/>
              <a:gd name="connsiteX4" fmla="*/ 1224280 w 6024880"/>
              <a:gd name="connsiteY4" fmla="*/ 167692 h 1474442"/>
              <a:gd name="connsiteX5" fmla="*/ 1432560 w 6024880"/>
              <a:gd name="connsiteY5" fmla="*/ 218492 h 1474442"/>
              <a:gd name="connsiteX6" fmla="*/ 1676400 w 6024880"/>
              <a:gd name="connsiteY6" fmla="*/ 391212 h 1474442"/>
              <a:gd name="connsiteX7" fmla="*/ 2011680 w 6024880"/>
              <a:gd name="connsiteY7" fmla="*/ 645212 h 1474442"/>
              <a:gd name="connsiteX8" fmla="*/ 2346960 w 6024880"/>
              <a:gd name="connsiteY8" fmla="*/ 807772 h 1474442"/>
              <a:gd name="connsiteX9" fmla="*/ 2595880 w 6024880"/>
              <a:gd name="connsiteY9" fmla="*/ 807772 h 1474442"/>
              <a:gd name="connsiteX10" fmla="*/ 2976880 w 6024880"/>
              <a:gd name="connsiteY10" fmla="*/ 543612 h 1474442"/>
              <a:gd name="connsiteX11" fmla="*/ 3296920 w 6024880"/>
              <a:gd name="connsiteY11" fmla="*/ 274372 h 1474442"/>
              <a:gd name="connsiteX12" fmla="*/ 3698240 w 6024880"/>
              <a:gd name="connsiteY12" fmla="*/ 50852 h 1474442"/>
              <a:gd name="connsiteX13" fmla="*/ 3962400 w 6024880"/>
              <a:gd name="connsiteY13" fmla="*/ 52 h 1474442"/>
              <a:gd name="connsiteX14" fmla="*/ 4160520 w 6024880"/>
              <a:gd name="connsiteY14" fmla="*/ 45772 h 1474442"/>
              <a:gd name="connsiteX15" fmla="*/ 4333240 w 6024880"/>
              <a:gd name="connsiteY15" fmla="*/ 223572 h 1474442"/>
              <a:gd name="connsiteX16" fmla="*/ 4485640 w 6024880"/>
              <a:gd name="connsiteY16" fmla="*/ 528372 h 1474442"/>
              <a:gd name="connsiteX17" fmla="*/ 4648200 w 6024880"/>
              <a:gd name="connsiteY17" fmla="*/ 970332 h 1474442"/>
              <a:gd name="connsiteX18" fmla="*/ 4704080 w 6024880"/>
              <a:gd name="connsiteY18" fmla="*/ 1082092 h 1474442"/>
              <a:gd name="connsiteX19" fmla="*/ 4775200 w 6024880"/>
              <a:gd name="connsiteY19" fmla="*/ 1122732 h 1474442"/>
              <a:gd name="connsiteX20" fmla="*/ 4841240 w 6024880"/>
              <a:gd name="connsiteY20" fmla="*/ 1107492 h 1474442"/>
              <a:gd name="connsiteX21" fmla="*/ 4932680 w 6024880"/>
              <a:gd name="connsiteY21" fmla="*/ 1000812 h 1474442"/>
              <a:gd name="connsiteX22" fmla="*/ 5163312 w 6024880"/>
              <a:gd name="connsiteY22" fmla="*/ 666548 h 1474442"/>
              <a:gd name="connsiteX23" fmla="*/ 5720080 w 6024880"/>
              <a:gd name="connsiteY23" fmla="*/ 741732 h 1474442"/>
              <a:gd name="connsiteX24" fmla="*/ 6024880 w 6024880"/>
              <a:gd name="connsiteY24" fmla="*/ 1473252 h 1474442"/>
              <a:gd name="connsiteX0" fmla="*/ 0 w 6024880"/>
              <a:gd name="connsiteY0" fmla="*/ 889052 h 1474316"/>
              <a:gd name="connsiteX1" fmla="*/ 284480 w 6024880"/>
              <a:gd name="connsiteY1" fmla="*/ 584252 h 1474316"/>
              <a:gd name="connsiteX2" fmla="*/ 584200 w 6024880"/>
              <a:gd name="connsiteY2" fmla="*/ 335332 h 1474316"/>
              <a:gd name="connsiteX3" fmla="*/ 924560 w 6024880"/>
              <a:gd name="connsiteY3" fmla="*/ 188012 h 1474316"/>
              <a:gd name="connsiteX4" fmla="*/ 1224280 w 6024880"/>
              <a:gd name="connsiteY4" fmla="*/ 167692 h 1474316"/>
              <a:gd name="connsiteX5" fmla="*/ 1432560 w 6024880"/>
              <a:gd name="connsiteY5" fmla="*/ 218492 h 1474316"/>
              <a:gd name="connsiteX6" fmla="*/ 1676400 w 6024880"/>
              <a:gd name="connsiteY6" fmla="*/ 391212 h 1474316"/>
              <a:gd name="connsiteX7" fmla="*/ 2011680 w 6024880"/>
              <a:gd name="connsiteY7" fmla="*/ 645212 h 1474316"/>
              <a:gd name="connsiteX8" fmla="*/ 2346960 w 6024880"/>
              <a:gd name="connsiteY8" fmla="*/ 807772 h 1474316"/>
              <a:gd name="connsiteX9" fmla="*/ 2595880 w 6024880"/>
              <a:gd name="connsiteY9" fmla="*/ 807772 h 1474316"/>
              <a:gd name="connsiteX10" fmla="*/ 2976880 w 6024880"/>
              <a:gd name="connsiteY10" fmla="*/ 543612 h 1474316"/>
              <a:gd name="connsiteX11" fmla="*/ 3296920 w 6024880"/>
              <a:gd name="connsiteY11" fmla="*/ 274372 h 1474316"/>
              <a:gd name="connsiteX12" fmla="*/ 3698240 w 6024880"/>
              <a:gd name="connsiteY12" fmla="*/ 50852 h 1474316"/>
              <a:gd name="connsiteX13" fmla="*/ 3962400 w 6024880"/>
              <a:gd name="connsiteY13" fmla="*/ 52 h 1474316"/>
              <a:gd name="connsiteX14" fmla="*/ 4160520 w 6024880"/>
              <a:gd name="connsiteY14" fmla="*/ 45772 h 1474316"/>
              <a:gd name="connsiteX15" fmla="*/ 4333240 w 6024880"/>
              <a:gd name="connsiteY15" fmla="*/ 223572 h 1474316"/>
              <a:gd name="connsiteX16" fmla="*/ 4485640 w 6024880"/>
              <a:gd name="connsiteY16" fmla="*/ 528372 h 1474316"/>
              <a:gd name="connsiteX17" fmla="*/ 4648200 w 6024880"/>
              <a:gd name="connsiteY17" fmla="*/ 970332 h 1474316"/>
              <a:gd name="connsiteX18" fmla="*/ 4704080 w 6024880"/>
              <a:gd name="connsiteY18" fmla="*/ 1082092 h 1474316"/>
              <a:gd name="connsiteX19" fmla="*/ 4775200 w 6024880"/>
              <a:gd name="connsiteY19" fmla="*/ 1122732 h 1474316"/>
              <a:gd name="connsiteX20" fmla="*/ 4841240 w 6024880"/>
              <a:gd name="connsiteY20" fmla="*/ 1107492 h 1474316"/>
              <a:gd name="connsiteX21" fmla="*/ 4932680 w 6024880"/>
              <a:gd name="connsiteY21" fmla="*/ 1000812 h 1474316"/>
              <a:gd name="connsiteX22" fmla="*/ 5163312 w 6024880"/>
              <a:gd name="connsiteY22" fmla="*/ 666548 h 1474316"/>
              <a:gd name="connsiteX23" fmla="*/ 5317744 w 6024880"/>
              <a:gd name="connsiteY23" fmla="*/ 664516 h 1474316"/>
              <a:gd name="connsiteX24" fmla="*/ 6024880 w 6024880"/>
              <a:gd name="connsiteY24" fmla="*/ 1473252 h 1474316"/>
              <a:gd name="connsiteX0" fmla="*/ 0 w 6024880"/>
              <a:gd name="connsiteY0" fmla="*/ 889052 h 1474318"/>
              <a:gd name="connsiteX1" fmla="*/ 284480 w 6024880"/>
              <a:gd name="connsiteY1" fmla="*/ 584252 h 1474318"/>
              <a:gd name="connsiteX2" fmla="*/ 584200 w 6024880"/>
              <a:gd name="connsiteY2" fmla="*/ 335332 h 1474318"/>
              <a:gd name="connsiteX3" fmla="*/ 924560 w 6024880"/>
              <a:gd name="connsiteY3" fmla="*/ 188012 h 1474318"/>
              <a:gd name="connsiteX4" fmla="*/ 1224280 w 6024880"/>
              <a:gd name="connsiteY4" fmla="*/ 167692 h 1474318"/>
              <a:gd name="connsiteX5" fmla="*/ 1432560 w 6024880"/>
              <a:gd name="connsiteY5" fmla="*/ 218492 h 1474318"/>
              <a:gd name="connsiteX6" fmla="*/ 1676400 w 6024880"/>
              <a:gd name="connsiteY6" fmla="*/ 391212 h 1474318"/>
              <a:gd name="connsiteX7" fmla="*/ 2011680 w 6024880"/>
              <a:gd name="connsiteY7" fmla="*/ 645212 h 1474318"/>
              <a:gd name="connsiteX8" fmla="*/ 2346960 w 6024880"/>
              <a:gd name="connsiteY8" fmla="*/ 807772 h 1474318"/>
              <a:gd name="connsiteX9" fmla="*/ 2595880 w 6024880"/>
              <a:gd name="connsiteY9" fmla="*/ 807772 h 1474318"/>
              <a:gd name="connsiteX10" fmla="*/ 2976880 w 6024880"/>
              <a:gd name="connsiteY10" fmla="*/ 543612 h 1474318"/>
              <a:gd name="connsiteX11" fmla="*/ 3296920 w 6024880"/>
              <a:gd name="connsiteY11" fmla="*/ 274372 h 1474318"/>
              <a:gd name="connsiteX12" fmla="*/ 3698240 w 6024880"/>
              <a:gd name="connsiteY12" fmla="*/ 50852 h 1474318"/>
              <a:gd name="connsiteX13" fmla="*/ 3962400 w 6024880"/>
              <a:gd name="connsiteY13" fmla="*/ 52 h 1474318"/>
              <a:gd name="connsiteX14" fmla="*/ 4160520 w 6024880"/>
              <a:gd name="connsiteY14" fmla="*/ 45772 h 1474318"/>
              <a:gd name="connsiteX15" fmla="*/ 4333240 w 6024880"/>
              <a:gd name="connsiteY15" fmla="*/ 223572 h 1474318"/>
              <a:gd name="connsiteX16" fmla="*/ 4485640 w 6024880"/>
              <a:gd name="connsiteY16" fmla="*/ 528372 h 1474318"/>
              <a:gd name="connsiteX17" fmla="*/ 4648200 w 6024880"/>
              <a:gd name="connsiteY17" fmla="*/ 970332 h 1474318"/>
              <a:gd name="connsiteX18" fmla="*/ 4704080 w 6024880"/>
              <a:gd name="connsiteY18" fmla="*/ 1082092 h 1474318"/>
              <a:gd name="connsiteX19" fmla="*/ 4775200 w 6024880"/>
              <a:gd name="connsiteY19" fmla="*/ 1122732 h 1474318"/>
              <a:gd name="connsiteX20" fmla="*/ 4841240 w 6024880"/>
              <a:gd name="connsiteY20" fmla="*/ 1107492 h 1474318"/>
              <a:gd name="connsiteX21" fmla="*/ 4932680 w 6024880"/>
              <a:gd name="connsiteY21" fmla="*/ 1000812 h 1474318"/>
              <a:gd name="connsiteX22" fmla="*/ 5138928 w 6024880"/>
              <a:gd name="connsiteY22" fmla="*/ 658420 h 1474318"/>
              <a:gd name="connsiteX23" fmla="*/ 5317744 w 6024880"/>
              <a:gd name="connsiteY23" fmla="*/ 664516 h 1474318"/>
              <a:gd name="connsiteX24" fmla="*/ 6024880 w 6024880"/>
              <a:gd name="connsiteY24" fmla="*/ 1473252 h 1474318"/>
              <a:gd name="connsiteX0" fmla="*/ 0 w 6024880"/>
              <a:gd name="connsiteY0" fmla="*/ 889052 h 1474318"/>
              <a:gd name="connsiteX1" fmla="*/ 284480 w 6024880"/>
              <a:gd name="connsiteY1" fmla="*/ 584252 h 1474318"/>
              <a:gd name="connsiteX2" fmla="*/ 584200 w 6024880"/>
              <a:gd name="connsiteY2" fmla="*/ 335332 h 1474318"/>
              <a:gd name="connsiteX3" fmla="*/ 924560 w 6024880"/>
              <a:gd name="connsiteY3" fmla="*/ 188012 h 1474318"/>
              <a:gd name="connsiteX4" fmla="*/ 1224280 w 6024880"/>
              <a:gd name="connsiteY4" fmla="*/ 167692 h 1474318"/>
              <a:gd name="connsiteX5" fmla="*/ 1432560 w 6024880"/>
              <a:gd name="connsiteY5" fmla="*/ 218492 h 1474318"/>
              <a:gd name="connsiteX6" fmla="*/ 1676400 w 6024880"/>
              <a:gd name="connsiteY6" fmla="*/ 391212 h 1474318"/>
              <a:gd name="connsiteX7" fmla="*/ 2011680 w 6024880"/>
              <a:gd name="connsiteY7" fmla="*/ 645212 h 1474318"/>
              <a:gd name="connsiteX8" fmla="*/ 2346960 w 6024880"/>
              <a:gd name="connsiteY8" fmla="*/ 807772 h 1474318"/>
              <a:gd name="connsiteX9" fmla="*/ 2595880 w 6024880"/>
              <a:gd name="connsiteY9" fmla="*/ 807772 h 1474318"/>
              <a:gd name="connsiteX10" fmla="*/ 2976880 w 6024880"/>
              <a:gd name="connsiteY10" fmla="*/ 543612 h 1474318"/>
              <a:gd name="connsiteX11" fmla="*/ 3296920 w 6024880"/>
              <a:gd name="connsiteY11" fmla="*/ 274372 h 1474318"/>
              <a:gd name="connsiteX12" fmla="*/ 3698240 w 6024880"/>
              <a:gd name="connsiteY12" fmla="*/ 50852 h 1474318"/>
              <a:gd name="connsiteX13" fmla="*/ 3962400 w 6024880"/>
              <a:gd name="connsiteY13" fmla="*/ 52 h 1474318"/>
              <a:gd name="connsiteX14" fmla="*/ 4160520 w 6024880"/>
              <a:gd name="connsiteY14" fmla="*/ 45772 h 1474318"/>
              <a:gd name="connsiteX15" fmla="*/ 4333240 w 6024880"/>
              <a:gd name="connsiteY15" fmla="*/ 223572 h 1474318"/>
              <a:gd name="connsiteX16" fmla="*/ 4485640 w 6024880"/>
              <a:gd name="connsiteY16" fmla="*/ 528372 h 1474318"/>
              <a:gd name="connsiteX17" fmla="*/ 4648200 w 6024880"/>
              <a:gd name="connsiteY17" fmla="*/ 970332 h 1474318"/>
              <a:gd name="connsiteX18" fmla="*/ 4704080 w 6024880"/>
              <a:gd name="connsiteY18" fmla="*/ 1082092 h 1474318"/>
              <a:gd name="connsiteX19" fmla="*/ 4775200 w 6024880"/>
              <a:gd name="connsiteY19" fmla="*/ 1122732 h 1474318"/>
              <a:gd name="connsiteX20" fmla="*/ 4841240 w 6024880"/>
              <a:gd name="connsiteY20" fmla="*/ 1107492 h 1474318"/>
              <a:gd name="connsiteX21" fmla="*/ 4932680 w 6024880"/>
              <a:gd name="connsiteY21" fmla="*/ 1000812 h 1474318"/>
              <a:gd name="connsiteX22" fmla="*/ 5317744 w 6024880"/>
              <a:gd name="connsiteY22" fmla="*/ 664516 h 1474318"/>
              <a:gd name="connsiteX23" fmla="*/ 6024880 w 6024880"/>
              <a:gd name="connsiteY23" fmla="*/ 1473252 h 1474318"/>
              <a:gd name="connsiteX0" fmla="*/ 0 w 6024880"/>
              <a:gd name="connsiteY0" fmla="*/ 889052 h 1473252"/>
              <a:gd name="connsiteX1" fmla="*/ 284480 w 6024880"/>
              <a:gd name="connsiteY1" fmla="*/ 584252 h 1473252"/>
              <a:gd name="connsiteX2" fmla="*/ 584200 w 6024880"/>
              <a:gd name="connsiteY2" fmla="*/ 335332 h 1473252"/>
              <a:gd name="connsiteX3" fmla="*/ 924560 w 6024880"/>
              <a:gd name="connsiteY3" fmla="*/ 188012 h 1473252"/>
              <a:gd name="connsiteX4" fmla="*/ 1224280 w 6024880"/>
              <a:gd name="connsiteY4" fmla="*/ 167692 h 1473252"/>
              <a:gd name="connsiteX5" fmla="*/ 1432560 w 6024880"/>
              <a:gd name="connsiteY5" fmla="*/ 218492 h 1473252"/>
              <a:gd name="connsiteX6" fmla="*/ 1676400 w 6024880"/>
              <a:gd name="connsiteY6" fmla="*/ 391212 h 1473252"/>
              <a:gd name="connsiteX7" fmla="*/ 2011680 w 6024880"/>
              <a:gd name="connsiteY7" fmla="*/ 645212 h 1473252"/>
              <a:gd name="connsiteX8" fmla="*/ 2346960 w 6024880"/>
              <a:gd name="connsiteY8" fmla="*/ 807772 h 1473252"/>
              <a:gd name="connsiteX9" fmla="*/ 2595880 w 6024880"/>
              <a:gd name="connsiteY9" fmla="*/ 807772 h 1473252"/>
              <a:gd name="connsiteX10" fmla="*/ 2976880 w 6024880"/>
              <a:gd name="connsiteY10" fmla="*/ 543612 h 1473252"/>
              <a:gd name="connsiteX11" fmla="*/ 3296920 w 6024880"/>
              <a:gd name="connsiteY11" fmla="*/ 274372 h 1473252"/>
              <a:gd name="connsiteX12" fmla="*/ 3698240 w 6024880"/>
              <a:gd name="connsiteY12" fmla="*/ 50852 h 1473252"/>
              <a:gd name="connsiteX13" fmla="*/ 3962400 w 6024880"/>
              <a:gd name="connsiteY13" fmla="*/ 52 h 1473252"/>
              <a:gd name="connsiteX14" fmla="*/ 4160520 w 6024880"/>
              <a:gd name="connsiteY14" fmla="*/ 45772 h 1473252"/>
              <a:gd name="connsiteX15" fmla="*/ 4333240 w 6024880"/>
              <a:gd name="connsiteY15" fmla="*/ 223572 h 1473252"/>
              <a:gd name="connsiteX16" fmla="*/ 4485640 w 6024880"/>
              <a:gd name="connsiteY16" fmla="*/ 528372 h 1473252"/>
              <a:gd name="connsiteX17" fmla="*/ 4648200 w 6024880"/>
              <a:gd name="connsiteY17" fmla="*/ 970332 h 1473252"/>
              <a:gd name="connsiteX18" fmla="*/ 4704080 w 6024880"/>
              <a:gd name="connsiteY18" fmla="*/ 1082092 h 1473252"/>
              <a:gd name="connsiteX19" fmla="*/ 4775200 w 6024880"/>
              <a:gd name="connsiteY19" fmla="*/ 1122732 h 1473252"/>
              <a:gd name="connsiteX20" fmla="*/ 4841240 w 6024880"/>
              <a:gd name="connsiteY20" fmla="*/ 1107492 h 1473252"/>
              <a:gd name="connsiteX21" fmla="*/ 4932680 w 6024880"/>
              <a:gd name="connsiteY21" fmla="*/ 1000812 h 1473252"/>
              <a:gd name="connsiteX22" fmla="*/ 6024880 w 6024880"/>
              <a:gd name="connsiteY22" fmla="*/ 1473252 h 1473252"/>
              <a:gd name="connsiteX0" fmla="*/ 0 w 4932680"/>
              <a:gd name="connsiteY0" fmla="*/ 889052 h 1125177"/>
              <a:gd name="connsiteX1" fmla="*/ 284480 w 4932680"/>
              <a:gd name="connsiteY1" fmla="*/ 584252 h 1125177"/>
              <a:gd name="connsiteX2" fmla="*/ 584200 w 4932680"/>
              <a:gd name="connsiteY2" fmla="*/ 335332 h 1125177"/>
              <a:gd name="connsiteX3" fmla="*/ 924560 w 4932680"/>
              <a:gd name="connsiteY3" fmla="*/ 188012 h 1125177"/>
              <a:gd name="connsiteX4" fmla="*/ 1224280 w 4932680"/>
              <a:gd name="connsiteY4" fmla="*/ 167692 h 1125177"/>
              <a:gd name="connsiteX5" fmla="*/ 1432560 w 4932680"/>
              <a:gd name="connsiteY5" fmla="*/ 218492 h 1125177"/>
              <a:gd name="connsiteX6" fmla="*/ 1676400 w 4932680"/>
              <a:gd name="connsiteY6" fmla="*/ 391212 h 1125177"/>
              <a:gd name="connsiteX7" fmla="*/ 2011680 w 4932680"/>
              <a:gd name="connsiteY7" fmla="*/ 645212 h 1125177"/>
              <a:gd name="connsiteX8" fmla="*/ 2346960 w 4932680"/>
              <a:gd name="connsiteY8" fmla="*/ 807772 h 1125177"/>
              <a:gd name="connsiteX9" fmla="*/ 2595880 w 4932680"/>
              <a:gd name="connsiteY9" fmla="*/ 807772 h 1125177"/>
              <a:gd name="connsiteX10" fmla="*/ 2976880 w 4932680"/>
              <a:gd name="connsiteY10" fmla="*/ 543612 h 1125177"/>
              <a:gd name="connsiteX11" fmla="*/ 3296920 w 4932680"/>
              <a:gd name="connsiteY11" fmla="*/ 274372 h 1125177"/>
              <a:gd name="connsiteX12" fmla="*/ 3698240 w 4932680"/>
              <a:gd name="connsiteY12" fmla="*/ 50852 h 1125177"/>
              <a:gd name="connsiteX13" fmla="*/ 3962400 w 4932680"/>
              <a:gd name="connsiteY13" fmla="*/ 52 h 1125177"/>
              <a:gd name="connsiteX14" fmla="*/ 4160520 w 4932680"/>
              <a:gd name="connsiteY14" fmla="*/ 45772 h 1125177"/>
              <a:gd name="connsiteX15" fmla="*/ 4333240 w 4932680"/>
              <a:gd name="connsiteY15" fmla="*/ 223572 h 1125177"/>
              <a:gd name="connsiteX16" fmla="*/ 4485640 w 4932680"/>
              <a:gd name="connsiteY16" fmla="*/ 528372 h 1125177"/>
              <a:gd name="connsiteX17" fmla="*/ 4648200 w 4932680"/>
              <a:gd name="connsiteY17" fmla="*/ 970332 h 1125177"/>
              <a:gd name="connsiteX18" fmla="*/ 4704080 w 4932680"/>
              <a:gd name="connsiteY18" fmla="*/ 1082092 h 1125177"/>
              <a:gd name="connsiteX19" fmla="*/ 4775200 w 4932680"/>
              <a:gd name="connsiteY19" fmla="*/ 1122732 h 1125177"/>
              <a:gd name="connsiteX20" fmla="*/ 4841240 w 4932680"/>
              <a:gd name="connsiteY20" fmla="*/ 1107492 h 1125177"/>
              <a:gd name="connsiteX21" fmla="*/ 4932680 w 4932680"/>
              <a:gd name="connsiteY21" fmla="*/ 1000812 h 1125177"/>
              <a:gd name="connsiteX0" fmla="*/ 0 w 4977384"/>
              <a:gd name="connsiteY0" fmla="*/ 889052 h 1128903"/>
              <a:gd name="connsiteX1" fmla="*/ 284480 w 4977384"/>
              <a:gd name="connsiteY1" fmla="*/ 584252 h 1128903"/>
              <a:gd name="connsiteX2" fmla="*/ 584200 w 4977384"/>
              <a:gd name="connsiteY2" fmla="*/ 335332 h 1128903"/>
              <a:gd name="connsiteX3" fmla="*/ 924560 w 4977384"/>
              <a:gd name="connsiteY3" fmla="*/ 188012 h 1128903"/>
              <a:gd name="connsiteX4" fmla="*/ 1224280 w 4977384"/>
              <a:gd name="connsiteY4" fmla="*/ 167692 h 1128903"/>
              <a:gd name="connsiteX5" fmla="*/ 1432560 w 4977384"/>
              <a:gd name="connsiteY5" fmla="*/ 218492 h 1128903"/>
              <a:gd name="connsiteX6" fmla="*/ 1676400 w 4977384"/>
              <a:gd name="connsiteY6" fmla="*/ 391212 h 1128903"/>
              <a:gd name="connsiteX7" fmla="*/ 2011680 w 4977384"/>
              <a:gd name="connsiteY7" fmla="*/ 645212 h 1128903"/>
              <a:gd name="connsiteX8" fmla="*/ 2346960 w 4977384"/>
              <a:gd name="connsiteY8" fmla="*/ 807772 h 1128903"/>
              <a:gd name="connsiteX9" fmla="*/ 2595880 w 4977384"/>
              <a:gd name="connsiteY9" fmla="*/ 807772 h 1128903"/>
              <a:gd name="connsiteX10" fmla="*/ 2976880 w 4977384"/>
              <a:gd name="connsiteY10" fmla="*/ 543612 h 1128903"/>
              <a:gd name="connsiteX11" fmla="*/ 3296920 w 4977384"/>
              <a:gd name="connsiteY11" fmla="*/ 274372 h 1128903"/>
              <a:gd name="connsiteX12" fmla="*/ 3698240 w 4977384"/>
              <a:gd name="connsiteY12" fmla="*/ 50852 h 1128903"/>
              <a:gd name="connsiteX13" fmla="*/ 3962400 w 4977384"/>
              <a:gd name="connsiteY13" fmla="*/ 52 h 1128903"/>
              <a:gd name="connsiteX14" fmla="*/ 4160520 w 4977384"/>
              <a:gd name="connsiteY14" fmla="*/ 45772 h 1128903"/>
              <a:gd name="connsiteX15" fmla="*/ 4333240 w 4977384"/>
              <a:gd name="connsiteY15" fmla="*/ 223572 h 1128903"/>
              <a:gd name="connsiteX16" fmla="*/ 4485640 w 4977384"/>
              <a:gd name="connsiteY16" fmla="*/ 528372 h 1128903"/>
              <a:gd name="connsiteX17" fmla="*/ 4648200 w 4977384"/>
              <a:gd name="connsiteY17" fmla="*/ 970332 h 1128903"/>
              <a:gd name="connsiteX18" fmla="*/ 4704080 w 4977384"/>
              <a:gd name="connsiteY18" fmla="*/ 1082092 h 1128903"/>
              <a:gd name="connsiteX19" fmla="*/ 4775200 w 4977384"/>
              <a:gd name="connsiteY19" fmla="*/ 1122732 h 1128903"/>
              <a:gd name="connsiteX20" fmla="*/ 4841240 w 4977384"/>
              <a:gd name="connsiteY20" fmla="*/ 1107492 h 1128903"/>
              <a:gd name="connsiteX21" fmla="*/ 4977384 w 4977384"/>
              <a:gd name="connsiteY21" fmla="*/ 927660 h 1128903"/>
              <a:gd name="connsiteX0" fmla="*/ 0 w 4977384"/>
              <a:gd name="connsiteY0" fmla="*/ 889052 h 1128903"/>
              <a:gd name="connsiteX1" fmla="*/ 284480 w 4977384"/>
              <a:gd name="connsiteY1" fmla="*/ 584252 h 1128903"/>
              <a:gd name="connsiteX2" fmla="*/ 584200 w 4977384"/>
              <a:gd name="connsiteY2" fmla="*/ 335332 h 1128903"/>
              <a:gd name="connsiteX3" fmla="*/ 924560 w 4977384"/>
              <a:gd name="connsiteY3" fmla="*/ 188012 h 1128903"/>
              <a:gd name="connsiteX4" fmla="*/ 1224280 w 4977384"/>
              <a:gd name="connsiteY4" fmla="*/ 167692 h 1128903"/>
              <a:gd name="connsiteX5" fmla="*/ 1432560 w 4977384"/>
              <a:gd name="connsiteY5" fmla="*/ 218492 h 1128903"/>
              <a:gd name="connsiteX6" fmla="*/ 1676400 w 4977384"/>
              <a:gd name="connsiteY6" fmla="*/ 391212 h 1128903"/>
              <a:gd name="connsiteX7" fmla="*/ 2011680 w 4977384"/>
              <a:gd name="connsiteY7" fmla="*/ 645212 h 1128903"/>
              <a:gd name="connsiteX8" fmla="*/ 2346960 w 4977384"/>
              <a:gd name="connsiteY8" fmla="*/ 807772 h 1128903"/>
              <a:gd name="connsiteX9" fmla="*/ 2595880 w 4977384"/>
              <a:gd name="connsiteY9" fmla="*/ 807772 h 1128903"/>
              <a:gd name="connsiteX10" fmla="*/ 2976880 w 4977384"/>
              <a:gd name="connsiteY10" fmla="*/ 543612 h 1128903"/>
              <a:gd name="connsiteX11" fmla="*/ 3296920 w 4977384"/>
              <a:gd name="connsiteY11" fmla="*/ 274372 h 1128903"/>
              <a:gd name="connsiteX12" fmla="*/ 3698240 w 4977384"/>
              <a:gd name="connsiteY12" fmla="*/ 50852 h 1128903"/>
              <a:gd name="connsiteX13" fmla="*/ 3962400 w 4977384"/>
              <a:gd name="connsiteY13" fmla="*/ 52 h 1128903"/>
              <a:gd name="connsiteX14" fmla="*/ 4160520 w 4977384"/>
              <a:gd name="connsiteY14" fmla="*/ 45772 h 1128903"/>
              <a:gd name="connsiteX15" fmla="*/ 4333240 w 4977384"/>
              <a:gd name="connsiteY15" fmla="*/ 223572 h 1128903"/>
              <a:gd name="connsiteX16" fmla="*/ 4485640 w 4977384"/>
              <a:gd name="connsiteY16" fmla="*/ 528372 h 1128903"/>
              <a:gd name="connsiteX17" fmla="*/ 4648200 w 4977384"/>
              <a:gd name="connsiteY17" fmla="*/ 970332 h 1128903"/>
              <a:gd name="connsiteX18" fmla="*/ 4704080 w 4977384"/>
              <a:gd name="connsiteY18" fmla="*/ 1082092 h 1128903"/>
              <a:gd name="connsiteX19" fmla="*/ 4775200 w 4977384"/>
              <a:gd name="connsiteY19" fmla="*/ 1122732 h 1128903"/>
              <a:gd name="connsiteX20" fmla="*/ 4841240 w 4977384"/>
              <a:gd name="connsiteY20" fmla="*/ 1107492 h 1128903"/>
              <a:gd name="connsiteX21" fmla="*/ 4977384 w 4977384"/>
              <a:gd name="connsiteY21" fmla="*/ 927660 h 1128903"/>
              <a:gd name="connsiteX0" fmla="*/ 0 w 4977384"/>
              <a:gd name="connsiteY0" fmla="*/ 889052 h 1122743"/>
              <a:gd name="connsiteX1" fmla="*/ 284480 w 4977384"/>
              <a:gd name="connsiteY1" fmla="*/ 584252 h 1122743"/>
              <a:gd name="connsiteX2" fmla="*/ 584200 w 4977384"/>
              <a:gd name="connsiteY2" fmla="*/ 335332 h 1122743"/>
              <a:gd name="connsiteX3" fmla="*/ 924560 w 4977384"/>
              <a:gd name="connsiteY3" fmla="*/ 188012 h 1122743"/>
              <a:gd name="connsiteX4" fmla="*/ 1224280 w 4977384"/>
              <a:gd name="connsiteY4" fmla="*/ 167692 h 1122743"/>
              <a:gd name="connsiteX5" fmla="*/ 1432560 w 4977384"/>
              <a:gd name="connsiteY5" fmla="*/ 218492 h 1122743"/>
              <a:gd name="connsiteX6" fmla="*/ 1676400 w 4977384"/>
              <a:gd name="connsiteY6" fmla="*/ 391212 h 1122743"/>
              <a:gd name="connsiteX7" fmla="*/ 2011680 w 4977384"/>
              <a:gd name="connsiteY7" fmla="*/ 645212 h 1122743"/>
              <a:gd name="connsiteX8" fmla="*/ 2346960 w 4977384"/>
              <a:gd name="connsiteY8" fmla="*/ 807772 h 1122743"/>
              <a:gd name="connsiteX9" fmla="*/ 2595880 w 4977384"/>
              <a:gd name="connsiteY9" fmla="*/ 807772 h 1122743"/>
              <a:gd name="connsiteX10" fmla="*/ 2976880 w 4977384"/>
              <a:gd name="connsiteY10" fmla="*/ 543612 h 1122743"/>
              <a:gd name="connsiteX11" fmla="*/ 3296920 w 4977384"/>
              <a:gd name="connsiteY11" fmla="*/ 274372 h 1122743"/>
              <a:gd name="connsiteX12" fmla="*/ 3698240 w 4977384"/>
              <a:gd name="connsiteY12" fmla="*/ 50852 h 1122743"/>
              <a:gd name="connsiteX13" fmla="*/ 3962400 w 4977384"/>
              <a:gd name="connsiteY13" fmla="*/ 52 h 1122743"/>
              <a:gd name="connsiteX14" fmla="*/ 4160520 w 4977384"/>
              <a:gd name="connsiteY14" fmla="*/ 45772 h 1122743"/>
              <a:gd name="connsiteX15" fmla="*/ 4333240 w 4977384"/>
              <a:gd name="connsiteY15" fmla="*/ 223572 h 1122743"/>
              <a:gd name="connsiteX16" fmla="*/ 4485640 w 4977384"/>
              <a:gd name="connsiteY16" fmla="*/ 528372 h 1122743"/>
              <a:gd name="connsiteX17" fmla="*/ 4648200 w 4977384"/>
              <a:gd name="connsiteY17" fmla="*/ 970332 h 1122743"/>
              <a:gd name="connsiteX18" fmla="*/ 4704080 w 4977384"/>
              <a:gd name="connsiteY18" fmla="*/ 1082092 h 1122743"/>
              <a:gd name="connsiteX19" fmla="*/ 4775200 w 4977384"/>
              <a:gd name="connsiteY19" fmla="*/ 1122732 h 1122743"/>
              <a:gd name="connsiteX20" fmla="*/ 4849368 w 4977384"/>
              <a:gd name="connsiteY20" fmla="*/ 1079044 h 1122743"/>
              <a:gd name="connsiteX21" fmla="*/ 4977384 w 4977384"/>
              <a:gd name="connsiteY21" fmla="*/ 927660 h 1122743"/>
              <a:gd name="connsiteX0" fmla="*/ 0 w 4977384"/>
              <a:gd name="connsiteY0" fmla="*/ 889052 h 1122743"/>
              <a:gd name="connsiteX1" fmla="*/ 284480 w 4977384"/>
              <a:gd name="connsiteY1" fmla="*/ 584252 h 1122743"/>
              <a:gd name="connsiteX2" fmla="*/ 584200 w 4977384"/>
              <a:gd name="connsiteY2" fmla="*/ 335332 h 1122743"/>
              <a:gd name="connsiteX3" fmla="*/ 924560 w 4977384"/>
              <a:gd name="connsiteY3" fmla="*/ 188012 h 1122743"/>
              <a:gd name="connsiteX4" fmla="*/ 1224280 w 4977384"/>
              <a:gd name="connsiteY4" fmla="*/ 167692 h 1122743"/>
              <a:gd name="connsiteX5" fmla="*/ 1432560 w 4977384"/>
              <a:gd name="connsiteY5" fmla="*/ 218492 h 1122743"/>
              <a:gd name="connsiteX6" fmla="*/ 1676400 w 4977384"/>
              <a:gd name="connsiteY6" fmla="*/ 391212 h 1122743"/>
              <a:gd name="connsiteX7" fmla="*/ 2011680 w 4977384"/>
              <a:gd name="connsiteY7" fmla="*/ 645212 h 1122743"/>
              <a:gd name="connsiteX8" fmla="*/ 2346960 w 4977384"/>
              <a:gd name="connsiteY8" fmla="*/ 807772 h 1122743"/>
              <a:gd name="connsiteX9" fmla="*/ 2595880 w 4977384"/>
              <a:gd name="connsiteY9" fmla="*/ 807772 h 1122743"/>
              <a:gd name="connsiteX10" fmla="*/ 2976880 w 4977384"/>
              <a:gd name="connsiteY10" fmla="*/ 543612 h 1122743"/>
              <a:gd name="connsiteX11" fmla="*/ 3296920 w 4977384"/>
              <a:gd name="connsiteY11" fmla="*/ 274372 h 1122743"/>
              <a:gd name="connsiteX12" fmla="*/ 3698240 w 4977384"/>
              <a:gd name="connsiteY12" fmla="*/ 50852 h 1122743"/>
              <a:gd name="connsiteX13" fmla="*/ 3962400 w 4977384"/>
              <a:gd name="connsiteY13" fmla="*/ 52 h 1122743"/>
              <a:gd name="connsiteX14" fmla="*/ 4160520 w 4977384"/>
              <a:gd name="connsiteY14" fmla="*/ 45772 h 1122743"/>
              <a:gd name="connsiteX15" fmla="*/ 4333240 w 4977384"/>
              <a:gd name="connsiteY15" fmla="*/ 223572 h 1122743"/>
              <a:gd name="connsiteX16" fmla="*/ 4485640 w 4977384"/>
              <a:gd name="connsiteY16" fmla="*/ 528372 h 1122743"/>
              <a:gd name="connsiteX17" fmla="*/ 4648200 w 4977384"/>
              <a:gd name="connsiteY17" fmla="*/ 970332 h 1122743"/>
              <a:gd name="connsiteX18" fmla="*/ 4704080 w 4977384"/>
              <a:gd name="connsiteY18" fmla="*/ 1082092 h 1122743"/>
              <a:gd name="connsiteX19" fmla="*/ 4775200 w 4977384"/>
              <a:gd name="connsiteY19" fmla="*/ 1122732 h 1122743"/>
              <a:gd name="connsiteX20" fmla="*/ 4849368 w 4977384"/>
              <a:gd name="connsiteY20" fmla="*/ 1079044 h 1122743"/>
              <a:gd name="connsiteX21" fmla="*/ 4948934 w 4977384"/>
              <a:gd name="connsiteY21" fmla="*/ 953061 h 1122743"/>
              <a:gd name="connsiteX22" fmla="*/ 4977384 w 4977384"/>
              <a:gd name="connsiteY22" fmla="*/ 927660 h 1122743"/>
              <a:gd name="connsiteX0" fmla="*/ 0 w 5123688"/>
              <a:gd name="connsiteY0" fmla="*/ 889052 h 1122743"/>
              <a:gd name="connsiteX1" fmla="*/ 284480 w 5123688"/>
              <a:gd name="connsiteY1" fmla="*/ 584252 h 1122743"/>
              <a:gd name="connsiteX2" fmla="*/ 584200 w 5123688"/>
              <a:gd name="connsiteY2" fmla="*/ 335332 h 1122743"/>
              <a:gd name="connsiteX3" fmla="*/ 924560 w 5123688"/>
              <a:gd name="connsiteY3" fmla="*/ 188012 h 1122743"/>
              <a:gd name="connsiteX4" fmla="*/ 1224280 w 5123688"/>
              <a:gd name="connsiteY4" fmla="*/ 167692 h 1122743"/>
              <a:gd name="connsiteX5" fmla="*/ 1432560 w 5123688"/>
              <a:gd name="connsiteY5" fmla="*/ 218492 h 1122743"/>
              <a:gd name="connsiteX6" fmla="*/ 1676400 w 5123688"/>
              <a:gd name="connsiteY6" fmla="*/ 391212 h 1122743"/>
              <a:gd name="connsiteX7" fmla="*/ 2011680 w 5123688"/>
              <a:gd name="connsiteY7" fmla="*/ 645212 h 1122743"/>
              <a:gd name="connsiteX8" fmla="*/ 2346960 w 5123688"/>
              <a:gd name="connsiteY8" fmla="*/ 807772 h 1122743"/>
              <a:gd name="connsiteX9" fmla="*/ 2595880 w 5123688"/>
              <a:gd name="connsiteY9" fmla="*/ 807772 h 1122743"/>
              <a:gd name="connsiteX10" fmla="*/ 2976880 w 5123688"/>
              <a:gd name="connsiteY10" fmla="*/ 543612 h 1122743"/>
              <a:gd name="connsiteX11" fmla="*/ 3296920 w 5123688"/>
              <a:gd name="connsiteY11" fmla="*/ 274372 h 1122743"/>
              <a:gd name="connsiteX12" fmla="*/ 3698240 w 5123688"/>
              <a:gd name="connsiteY12" fmla="*/ 50852 h 1122743"/>
              <a:gd name="connsiteX13" fmla="*/ 3962400 w 5123688"/>
              <a:gd name="connsiteY13" fmla="*/ 52 h 1122743"/>
              <a:gd name="connsiteX14" fmla="*/ 4160520 w 5123688"/>
              <a:gd name="connsiteY14" fmla="*/ 45772 h 1122743"/>
              <a:gd name="connsiteX15" fmla="*/ 4333240 w 5123688"/>
              <a:gd name="connsiteY15" fmla="*/ 223572 h 1122743"/>
              <a:gd name="connsiteX16" fmla="*/ 4485640 w 5123688"/>
              <a:gd name="connsiteY16" fmla="*/ 528372 h 1122743"/>
              <a:gd name="connsiteX17" fmla="*/ 4648200 w 5123688"/>
              <a:gd name="connsiteY17" fmla="*/ 970332 h 1122743"/>
              <a:gd name="connsiteX18" fmla="*/ 4704080 w 5123688"/>
              <a:gd name="connsiteY18" fmla="*/ 1082092 h 1122743"/>
              <a:gd name="connsiteX19" fmla="*/ 4775200 w 5123688"/>
              <a:gd name="connsiteY19" fmla="*/ 1122732 h 1122743"/>
              <a:gd name="connsiteX20" fmla="*/ 4849368 w 5123688"/>
              <a:gd name="connsiteY20" fmla="*/ 1079044 h 1122743"/>
              <a:gd name="connsiteX21" fmla="*/ 4948934 w 5123688"/>
              <a:gd name="connsiteY21" fmla="*/ 953061 h 1122743"/>
              <a:gd name="connsiteX22" fmla="*/ 5123688 w 5123688"/>
              <a:gd name="connsiteY22" fmla="*/ 691948 h 1122743"/>
              <a:gd name="connsiteX0" fmla="*/ 0 w 5123688"/>
              <a:gd name="connsiteY0" fmla="*/ 889052 h 1122743"/>
              <a:gd name="connsiteX1" fmla="*/ 284480 w 5123688"/>
              <a:gd name="connsiteY1" fmla="*/ 584252 h 1122743"/>
              <a:gd name="connsiteX2" fmla="*/ 584200 w 5123688"/>
              <a:gd name="connsiteY2" fmla="*/ 335332 h 1122743"/>
              <a:gd name="connsiteX3" fmla="*/ 924560 w 5123688"/>
              <a:gd name="connsiteY3" fmla="*/ 188012 h 1122743"/>
              <a:gd name="connsiteX4" fmla="*/ 1224280 w 5123688"/>
              <a:gd name="connsiteY4" fmla="*/ 167692 h 1122743"/>
              <a:gd name="connsiteX5" fmla="*/ 1432560 w 5123688"/>
              <a:gd name="connsiteY5" fmla="*/ 218492 h 1122743"/>
              <a:gd name="connsiteX6" fmla="*/ 1676400 w 5123688"/>
              <a:gd name="connsiteY6" fmla="*/ 391212 h 1122743"/>
              <a:gd name="connsiteX7" fmla="*/ 2011680 w 5123688"/>
              <a:gd name="connsiteY7" fmla="*/ 645212 h 1122743"/>
              <a:gd name="connsiteX8" fmla="*/ 2346960 w 5123688"/>
              <a:gd name="connsiteY8" fmla="*/ 807772 h 1122743"/>
              <a:gd name="connsiteX9" fmla="*/ 2595880 w 5123688"/>
              <a:gd name="connsiteY9" fmla="*/ 807772 h 1122743"/>
              <a:gd name="connsiteX10" fmla="*/ 2976880 w 5123688"/>
              <a:gd name="connsiteY10" fmla="*/ 543612 h 1122743"/>
              <a:gd name="connsiteX11" fmla="*/ 3296920 w 5123688"/>
              <a:gd name="connsiteY11" fmla="*/ 274372 h 1122743"/>
              <a:gd name="connsiteX12" fmla="*/ 3698240 w 5123688"/>
              <a:gd name="connsiteY12" fmla="*/ 50852 h 1122743"/>
              <a:gd name="connsiteX13" fmla="*/ 3962400 w 5123688"/>
              <a:gd name="connsiteY13" fmla="*/ 52 h 1122743"/>
              <a:gd name="connsiteX14" fmla="*/ 4160520 w 5123688"/>
              <a:gd name="connsiteY14" fmla="*/ 45772 h 1122743"/>
              <a:gd name="connsiteX15" fmla="*/ 4333240 w 5123688"/>
              <a:gd name="connsiteY15" fmla="*/ 223572 h 1122743"/>
              <a:gd name="connsiteX16" fmla="*/ 4485640 w 5123688"/>
              <a:gd name="connsiteY16" fmla="*/ 528372 h 1122743"/>
              <a:gd name="connsiteX17" fmla="*/ 4648200 w 5123688"/>
              <a:gd name="connsiteY17" fmla="*/ 970332 h 1122743"/>
              <a:gd name="connsiteX18" fmla="*/ 4704080 w 5123688"/>
              <a:gd name="connsiteY18" fmla="*/ 1082092 h 1122743"/>
              <a:gd name="connsiteX19" fmla="*/ 4775200 w 5123688"/>
              <a:gd name="connsiteY19" fmla="*/ 1122732 h 1122743"/>
              <a:gd name="connsiteX20" fmla="*/ 4849368 w 5123688"/>
              <a:gd name="connsiteY20" fmla="*/ 1079044 h 1122743"/>
              <a:gd name="connsiteX21" fmla="*/ 4944870 w 5123688"/>
              <a:gd name="connsiteY21" fmla="*/ 973381 h 1122743"/>
              <a:gd name="connsiteX22" fmla="*/ 5123688 w 5123688"/>
              <a:gd name="connsiteY22" fmla="*/ 691948 h 1122743"/>
              <a:gd name="connsiteX0" fmla="*/ 0 w 5134813"/>
              <a:gd name="connsiteY0" fmla="*/ 889052 h 1122743"/>
              <a:gd name="connsiteX1" fmla="*/ 284480 w 5134813"/>
              <a:gd name="connsiteY1" fmla="*/ 584252 h 1122743"/>
              <a:gd name="connsiteX2" fmla="*/ 584200 w 5134813"/>
              <a:gd name="connsiteY2" fmla="*/ 335332 h 1122743"/>
              <a:gd name="connsiteX3" fmla="*/ 924560 w 5134813"/>
              <a:gd name="connsiteY3" fmla="*/ 188012 h 1122743"/>
              <a:gd name="connsiteX4" fmla="*/ 1224280 w 5134813"/>
              <a:gd name="connsiteY4" fmla="*/ 167692 h 1122743"/>
              <a:gd name="connsiteX5" fmla="*/ 1432560 w 5134813"/>
              <a:gd name="connsiteY5" fmla="*/ 218492 h 1122743"/>
              <a:gd name="connsiteX6" fmla="*/ 1676400 w 5134813"/>
              <a:gd name="connsiteY6" fmla="*/ 391212 h 1122743"/>
              <a:gd name="connsiteX7" fmla="*/ 2011680 w 5134813"/>
              <a:gd name="connsiteY7" fmla="*/ 645212 h 1122743"/>
              <a:gd name="connsiteX8" fmla="*/ 2346960 w 5134813"/>
              <a:gd name="connsiteY8" fmla="*/ 807772 h 1122743"/>
              <a:gd name="connsiteX9" fmla="*/ 2595880 w 5134813"/>
              <a:gd name="connsiteY9" fmla="*/ 807772 h 1122743"/>
              <a:gd name="connsiteX10" fmla="*/ 2976880 w 5134813"/>
              <a:gd name="connsiteY10" fmla="*/ 543612 h 1122743"/>
              <a:gd name="connsiteX11" fmla="*/ 3296920 w 5134813"/>
              <a:gd name="connsiteY11" fmla="*/ 274372 h 1122743"/>
              <a:gd name="connsiteX12" fmla="*/ 3698240 w 5134813"/>
              <a:gd name="connsiteY12" fmla="*/ 50852 h 1122743"/>
              <a:gd name="connsiteX13" fmla="*/ 3962400 w 5134813"/>
              <a:gd name="connsiteY13" fmla="*/ 52 h 1122743"/>
              <a:gd name="connsiteX14" fmla="*/ 4160520 w 5134813"/>
              <a:gd name="connsiteY14" fmla="*/ 45772 h 1122743"/>
              <a:gd name="connsiteX15" fmla="*/ 4333240 w 5134813"/>
              <a:gd name="connsiteY15" fmla="*/ 223572 h 1122743"/>
              <a:gd name="connsiteX16" fmla="*/ 4485640 w 5134813"/>
              <a:gd name="connsiteY16" fmla="*/ 528372 h 1122743"/>
              <a:gd name="connsiteX17" fmla="*/ 4648200 w 5134813"/>
              <a:gd name="connsiteY17" fmla="*/ 970332 h 1122743"/>
              <a:gd name="connsiteX18" fmla="*/ 4704080 w 5134813"/>
              <a:gd name="connsiteY18" fmla="*/ 1082092 h 1122743"/>
              <a:gd name="connsiteX19" fmla="*/ 4775200 w 5134813"/>
              <a:gd name="connsiteY19" fmla="*/ 1122732 h 1122743"/>
              <a:gd name="connsiteX20" fmla="*/ 4849368 w 5134813"/>
              <a:gd name="connsiteY20" fmla="*/ 1079044 h 1122743"/>
              <a:gd name="connsiteX21" fmla="*/ 4944870 w 5134813"/>
              <a:gd name="connsiteY21" fmla="*/ 973381 h 1122743"/>
              <a:gd name="connsiteX22" fmla="*/ 5123688 w 5134813"/>
              <a:gd name="connsiteY22" fmla="*/ 691948 h 1122743"/>
              <a:gd name="connsiteX23" fmla="*/ 5115558 w 5134813"/>
              <a:gd name="connsiteY23" fmla="*/ 688901 h 1122743"/>
              <a:gd name="connsiteX0" fmla="*/ 0 w 5217200"/>
              <a:gd name="connsiteY0" fmla="*/ 889052 h 1122743"/>
              <a:gd name="connsiteX1" fmla="*/ 284480 w 5217200"/>
              <a:gd name="connsiteY1" fmla="*/ 584252 h 1122743"/>
              <a:gd name="connsiteX2" fmla="*/ 584200 w 5217200"/>
              <a:gd name="connsiteY2" fmla="*/ 335332 h 1122743"/>
              <a:gd name="connsiteX3" fmla="*/ 924560 w 5217200"/>
              <a:gd name="connsiteY3" fmla="*/ 188012 h 1122743"/>
              <a:gd name="connsiteX4" fmla="*/ 1224280 w 5217200"/>
              <a:gd name="connsiteY4" fmla="*/ 167692 h 1122743"/>
              <a:gd name="connsiteX5" fmla="*/ 1432560 w 5217200"/>
              <a:gd name="connsiteY5" fmla="*/ 218492 h 1122743"/>
              <a:gd name="connsiteX6" fmla="*/ 1676400 w 5217200"/>
              <a:gd name="connsiteY6" fmla="*/ 391212 h 1122743"/>
              <a:gd name="connsiteX7" fmla="*/ 2011680 w 5217200"/>
              <a:gd name="connsiteY7" fmla="*/ 645212 h 1122743"/>
              <a:gd name="connsiteX8" fmla="*/ 2346960 w 5217200"/>
              <a:gd name="connsiteY8" fmla="*/ 807772 h 1122743"/>
              <a:gd name="connsiteX9" fmla="*/ 2595880 w 5217200"/>
              <a:gd name="connsiteY9" fmla="*/ 807772 h 1122743"/>
              <a:gd name="connsiteX10" fmla="*/ 2976880 w 5217200"/>
              <a:gd name="connsiteY10" fmla="*/ 543612 h 1122743"/>
              <a:gd name="connsiteX11" fmla="*/ 3296920 w 5217200"/>
              <a:gd name="connsiteY11" fmla="*/ 274372 h 1122743"/>
              <a:gd name="connsiteX12" fmla="*/ 3698240 w 5217200"/>
              <a:gd name="connsiteY12" fmla="*/ 50852 h 1122743"/>
              <a:gd name="connsiteX13" fmla="*/ 3962400 w 5217200"/>
              <a:gd name="connsiteY13" fmla="*/ 52 h 1122743"/>
              <a:gd name="connsiteX14" fmla="*/ 4160520 w 5217200"/>
              <a:gd name="connsiteY14" fmla="*/ 45772 h 1122743"/>
              <a:gd name="connsiteX15" fmla="*/ 4333240 w 5217200"/>
              <a:gd name="connsiteY15" fmla="*/ 223572 h 1122743"/>
              <a:gd name="connsiteX16" fmla="*/ 4485640 w 5217200"/>
              <a:gd name="connsiteY16" fmla="*/ 528372 h 1122743"/>
              <a:gd name="connsiteX17" fmla="*/ 4648200 w 5217200"/>
              <a:gd name="connsiteY17" fmla="*/ 970332 h 1122743"/>
              <a:gd name="connsiteX18" fmla="*/ 4704080 w 5217200"/>
              <a:gd name="connsiteY18" fmla="*/ 1082092 h 1122743"/>
              <a:gd name="connsiteX19" fmla="*/ 4775200 w 5217200"/>
              <a:gd name="connsiteY19" fmla="*/ 1122732 h 1122743"/>
              <a:gd name="connsiteX20" fmla="*/ 4849368 w 5217200"/>
              <a:gd name="connsiteY20" fmla="*/ 1079044 h 1122743"/>
              <a:gd name="connsiteX21" fmla="*/ 4944870 w 5217200"/>
              <a:gd name="connsiteY21" fmla="*/ 973381 h 1122743"/>
              <a:gd name="connsiteX22" fmla="*/ 5123688 w 5217200"/>
              <a:gd name="connsiteY22" fmla="*/ 691948 h 1122743"/>
              <a:gd name="connsiteX23" fmla="*/ 5217158 w 5217200"/>
              <a:gd name="connsiteY23" fmla="*/ 611685 h 1122743"/>
              <a:gd name="connsiteX0" fmla="*/ 0 w 5223017"/>
              <a:gd name="connsiteY0" fmla="*/ 889052 h 1122743"/>
              <a:gd name="connsiteX1" fmla="*/ 284480 w 5223017"/>
              <a:gd name="connsiteY1" fmla="*/ 584252 h 1122743"/>
              <a:gd name="connsiteX2" fmla="*/ 584200 w 5223017"/>
              <a:gd name="connsiteY2" fmla="*/ 335332 h 1122743"/>
              <a:gd name="connsiteX3" fmla="*/ 924560 w 5223017"/>
              <a:gd name="connsiteY3" fmla="*/ 188012 h 1122743"/>
              <a:gd name="connsiteX4" fmla="*/ 1224280 w 5223017"/>
              <a:gd name="connsiteY4" fmla="*/ 167692 h 1122743"/>
              <a:gd name="connsiteX5" fmla="*/ 1432560 w 5223017"/>
              <a:gd name="connsiteY5" fmla="*/ 218492 h 1122743"/>
              <a:gd name="connsiteX6" fmla="*/ 1676400 w 5223017"/>
              <a:gd name="connsiteY6" fmla="*/ 391212 h 1122743"/>
              <a:gd name="connsiteX7" fmla="*/ 2011680 w 5223017"/>
              <a:gd name="connsiteY7" fmla="*/ 645212 h 1122743"/>
              <a:gd name="connsiteX8" fmla="*/ 2346960 w 5223017"/>
              <a:gd name="connsiteY8" fmla="*/ 807772 h 1122743"/>
              <a:gd name="connsiteX9" fmla="*/ 2595880 w 5223017"/>
              <a:gd name="connsiteY9" fmla="*/ 807772 h 1122743"/>
              <a:gd name="connsiteX10" fmla="*/ 2976880 w 5223017"/>
              <a:gd name="connsiteY10" fmla="*/ 543612 h 1122743"/>
              <a:gd name="connsiteX11" fmla="*/ 3296920 w 5223017"/>
              <a:gd name="connsiteY11" fmla="*/ 274372 h 1122743"/>
              <a:gd name="connsiteX12" fmla="*/ 3698240 w 5223017"/>
              <a:gd name="connsiteY12" fmla="*/ 50852 h 1122743"/>
              <a:gd name="connsiteX13" fmla="*/ 3962400 w 5223017"/>
              <a:gd name="connsiteY13" fmla="*/ 52 h 1122743"/>
              <a:gd name="connsiteX14" fmla="*/ 4160520 w 5223017"/>
              <a:gd name="connsiteY14" fmla="*/ 45772 h 1122743"/>
              <a:gd name="connsiteX15" fmla="*/ 4333240 w 5223017"/>
              <a:gd name="connsiteY15" fmla="*/ 223572 h 1122743"/>
              <a:gd name="connsiteX16" fmla="*/ 4485640 w 5223017"/>
              <a:gd name="connsiteY16" fmla="*/ 528372 h 1122743"/>
              <a:gd name="connsiteX17" fmla="*/ 4648200 w 5223017"/>
              <a:gd name="connsiteY17" fmla="*/ 970332 h 1122743"/>
              <a:gd name="connsiteX18" fmla="*/ 4704080 w 5223017"/>
              <a:gd name="connsiteY18" fmla="*/ 1082092 h 1122743"/>
              <a:gd name="connsiteX19" fmla="*/ 4775200 w 5223017"/>
              <a:gd name="connsiteY19" fmla="*/ 1122732 h 1122743"/>
              <a:gd name="connsiteX20" fmla="*/ 4849368 w 5223017"/>
              <a:gd name="connsiteY20" fmla="*/ 1079044 h 1122743"/>
              <a:gd name="connsiteX21" fmla="*/ 4944870 w 5223017"/>
              <a:gd name="connsiteY21" fmla="*/ 973381 h 1122743"/>
              <a:gd name="connsiteX22" fmla="*/ 5123688 w 5223017"/>
              <a:gd name="connsiteY22" fmla="*/ 691948 h 1122743"/>
              <a:gd name="connsiteX23" fmla="*/ 5217158 w 5223017"/>
              <a:gd name="connsiteY23" fmla="*/ 611685 h 1122743"/>
              <a:gd name="connsiteX24" fmla="*/ 5213093 w 5223017"/>
              <a:gd name="connsiteY24" fmla="*/ 607621 h 1122743"/>
              <a:gd name="connsiteX0" fmla="*/ 0 w 5290318"/>
              <a:gd name="connsiteY0" fmla="*/ 889052 h 1122743"/>
              <a:gd name="connsiteX1" fmla="*/ 284480 w 5290318"/>
              <a:gd name="connsiteY1" fmla="*/ 584252 h 1122743"/>
              <a:gd name="connsiteX2" fmla="*/ 584200 w 5290318"/>
              <a:gd name="connsiteY2" fmla="*/ 335332 h 1122743"/>
              <a:gd name="connsiteX3" fmla="*/ 924560 w 5290318"/>
              <a:gd name="connsiteY3" fmla="*/ 188012 h 1122743"/>
              <a:gd name="connsiteX4" fmla="*/ 1224280 w 5290318"/>
              <a:gd name="connsiteY4" fmla="*/ 167692 h 1122743"/>
              <a:gd name="connsiteX5" fmla="*/ 1432560 w 5290318"/>
              <a:gd name="connsiteY5" fmla="*/ 218492 h 1122743"/>
              <a:gd name="connsiteX6" fmla="*/ 1676400 w 5290318"/>
              <a:gd name="connsiteY6" fmla="*/ 391212 h 1122743"/>
              <a:gd name="connsiteX7" fmla="*/ 2011680 w 5290318"/>
              <a:gd name="connsiteY7" fmla="*/ 645212 h 1122743"/>
              <a:gd name="connsiteX8" fmla="*/ 2346960 w 5290318"/>
              <a:gd name="connsiteY8" fmla="*/ 807772 h 1122743"/>
              <a:gd name="connsiteX9" fmla="*/ 2595880 w 5290318"/>
              <a:gd name="connsiteY9" fmla="*/ 807772 h 1122743"/>
              <a:gd name="connsiteX10" fmla="*/ 2976880 w 5290318"/>
              <a:gd name="connsiteY10" fmla="*/ 543612 h 1122743"/>
              <a:gd name="connsiteX11" fmla="*/ 3296920 w 5290318"/>
              <a:gd name="connsiteY11" fmla="*/ 274372 h 1122743"/>
              <a:gd name="connsiteX12" fmla="*/ 3698240 w 5290318"/>
              <a:gd name="connsiteY12" fmla="*/ 50852 h 1122743"/>
              <a:gd name="connsiteX13" fmla="*/ 3962400 w 5290318"/>
              <a:gd name="connsiteY13" fmla="*/ 52 h 1122743"/>
              <a:gd name="connsiteX14" fmla="*/ 4160520 w 5290318"/>
              <a:gd name="connsiteY14" fmla="*/ 45772 h 1122743"/>
              <a:gd name="connsiteX15" fmla="*/ 4333240 w 5290318"/>
              <a:gd name="connsiteY15" fmla="*/ 223572 h 1122743"/>
              <a:gd name="connsiteX16" fmla="*/ 4485640 w 5290318"/>
              <a:gd name="connsiteY16" fmla="*/ 528372 h 1122743"/>
              <a:gd name="connsiteX17" fmla="*/ 4648200 w 5290318"/>
              <a:gd name="connsiteY17" fmla="*/ 970332 h 1122743"/>
              <a:gd name="connsiteX18" fmla="*/ 4704080 w 5290318"/>
              <a:gd name="connsiteY18" fmla="*/ 1082092 h 1122743"/>
              <a:gd name="connsiteX19" fmla="*/ 4775200 w 5290318"/>
              <a:gd name="connsiteY19" fmla="*/ 1122732 h 1122743"/>
              <a:gd name="connsiteX20" fmla="*/ 4849368 w 5290318"/>
              <a:gd name="connsiteY20" fmla="*/ 1079044 h 1122743"/>
              <a:gd name="connsiteX21" fmla="*/ 4944870 w 5290318"/>
              <a:gd name="connsiteY21" fmla="*/ 973381 h 1122743"/>
              <a:gd name="connsiteX22" fmla="*/ 5123688 w 5290318"/>
              <a:gd name="connsiteY22" fmla="*/ 691948 h 1122743"/>
              <a:gd name="connsiteX23" fmla="*/ 5217158 w 5290318"/>
              <a:gd name="connsiteY23" fmla="*/ 611685 h 1122743"/>
              <a:gd name="connsiteX24" fmla="*/ 5290309 w 5290318"/>
              <a:gd name="connsiteY24" fmla="*/ 627941 h 1122743"/>
              <a:gd name="connsiteX0" fmla="*/ 0 w 5297056"/>
              <a:gd name="connsiteY0" fmla="*/ 889052 h 1122743"/>
              <a:gd name="connsiteX1" fmla="*/ 284480 w 5297056"/>
              <a:gd name="connsiteY1" fmla="*/ 584252 h 1122743"/>
              <a:gd name="connsiteX2" fmla="*/ 584200 w 5297056"/>
              <a:gd name="connsiteY2" fmla="*/ 335332 h 1122743"/>
              <a:gd name="connsiteX3" fmla="*/ 924560 w 5297056"/>
              <a:gd name="connsiteY3" fmla="*/ 188012 h 1122743"/>
              <a:gd name="connsiteX4" fmla="*/ 1224280 w 5297056"/>
              <a:gd name="connsiteY4" fmla="*/ 167692 h 1122743"/>
              <a:gd name="connsiteX5" fmla="*/ 1432560 w 5297056"/>
              <a:gd name="connsiteY5" fmla="*/ 218492 h 1122743"/>
              <a:gd name="connsiteX6" fmla="*/ 1676400 w 5297056"/>
              <a:gd name="connsiteY6" fmla="*/ 391212 h 1122743"/>
              <a:gd name="connsiteX7" fmla="*/ 2011680 w 5297056"/>
              <a:gd name="connsiteY7" fmla="*/ 645212 h 1122743"/>
              <a:gd name="connsiteX8" fmla="*/ 2346960 w 5297056"/>
              <a:gd name="connsiteY8" fmla="*/ 807772 h 1122743"/>
              <a:gd name="connsiteX9" fmla="*/ 2595880 w 5297056"/>
              <a:gd name="connsiteY9" fmla="*/ 807772 h 1122743"/>
              <a:gd name="connsiteX10" fmla="*/ 2976880 w 5297056"/>
              <a:gd name="connsiteY10" fmla="*/ 543612 h 1122743"/>
              <a:gd name="connsiteX11" fmla="*/ 3296920 w 5297056"/>
              <a:gd name="connsiteY11" fmla="*/ 274372 h 1122743"/>
              <a:gd name="connsiteX12" fmla="*/ 3698240 w 5297056"/>
              <a:gd name="connsiteY12" fmla="*/ 50852 h 1122743"/>
              <a:gd name="connsiteX13" fmla="*/ 3962400 w 5297056"/>
              <a:gd name="connsiteY13" fmla="*/ 52 h 1122743"/>
              <a:gd name="connsiteX14" fmla="*/ 4160520 w 5297056"/>
              <a:gd name="connsiteY14" fmla="*/ 45772 h 1122743"/>
              <a:gd name="connsiteX15" fmla="*/ 4333240 w 5297056"/>
              <a:gd name="connsiteY15" fmla="*/ 223572 h 1122743"/>
              <a:gd name="connsiteX16" fmla="*/ 4485640 w 5297056"/>
              <a:gd name="connsiteY16" fmla="*/ 528372 h 1122743"/>
              <a:gd name="connsiteX17" fmla="*/ 4648200 w 5297056"/>
              <a:gd name="connsiteY17" fmla="*/ 970332 h 1122743"/>
              <a:gd name="connsiteX18" fmla="*/ 4704080 w 5297056"/>
              <a:gd name="connsiteY18" fmla="*/ 1082092 h 1122743"/>
              <a:gd name="connsiteX19" fmla="*/ 4775200 w 5297056"/>
              <a:gd name="connsiteY19" fmla="*/ 1122732 h 1122743"/>
              <a:gd name="connsiteX20" fmla="*/ 4849368 w 5297056"/>
              <a:gd name="connsiteY20" fmla="*/ 1079044 h 1122743"/>
              <a:gd name="connsiteX21" fmla="*/ 4944870 w 5297056"/>
              <a:gd name="connsiteY21" fmla="*/ 973381 h 1122743"/>
              <a:gd name="connsiteX22" fmla="*/ 5123688 w 5297056"/>
              <a:gd name="connsiteY22" fmla="*/ 691948 h 1122743"/>
              <a:gd name="connsiteX23" fmla="*/ 5217158 w 5297056"/>
              <a:gd name="connsiteY23" fmla="*/ 611685 h 1122743"/>
              <a:gd name="connsiteX24" fmla="*/ 5290309 w 5297056"/>
              <a:gd name="connsiteY24" fmla="*/ 627941 h 1122743"/>
              <a:gd name="connsiteX25" fmla="*/ 5294372 w 5297056"/>
              <a:gd name="connsiteY25" fmla="*/ 627941 h 1122743"/>
              <a:gd name="connsiteX0" fmla="*/ 0 w 5404100"/>
              <a:gd name="connsiteY0" fmla="*/ 889052 h 1122743"/>
              <a:gd name="connsiteX1" fmla="*/ 284480 w 5404100"/>
              <a:gd name="connsiteY1" fmla="*/ 584252 h 1122743"/>
              <a:gd name="connsiteX2" fmla="*/ 584200 w 5404100"/>
              <a:gd name="connsiteY2" fmla="*/ 335332 h 1122743"/>
              <a:gd name="connsiteX3" fmla="*/ 924560 w 5404100"/>
              <a:gd name="connsiteY3" fmla="*/ 188012 h 1122743"/>
              <a:gd name="connsiteX4" fmla="*/ 1224280 w 5404100"/>
              <a:gd name="connsiteY4" fmla="*/ 167692 h 1122743"/>
              <a:gd name="connsiteX5" fmla="*/ 1432560 w 5404100"/>
              <a:gd name="connsiteY5" fmla="*/ 218492 h 1122743"/>
              <a:gd name="connsiteX6" fmla="*/ 1676400 w 5404100"/>
              <a:gd name="connsiteY6" fmla="*/ 391212 h 1122743"/>
              <a:gd name="connsiteX7" fmla="*/ 2011680 w 5404100"/>
              <a:gd name="connsiteY7" fmla="*/ 645212 h 1122743"/>
              <a:gd name="connsiteX8" fmla="*/ 2346960 w 5404100"/>
              <a:gd name="connsiteY8" fmla="*/ 807772 h 1122743"/>
              <a:gd name="connsiteX9" fmla="*/ 2595880 w 5404100"/>
              <a:gd name="connsiteY9" fmla="*/ 807772 h 1122743"/>
              <a:gd name="connsiteX10" fmla="*/ 2976880 w 5404100"/>
              <a:gd name="connsiteY10" fmla="*/ 543612 h 1122743"/>
              <a:gd name="connsiteX11" fmla="*/ 3296920 w 5404100"/>
              <a:gd name="connsiteY11" fmla="*/ 274372 h 1122743"/>
              <a:gd name="connsiteX12" fmla="*/ 3698240 w 5404100"/>
              <a:gd name="connsiteY12" fmla="*/ 50852 h 1122743"/>
              <a:gd name="connsiteX13" fmla="*/ 3962400 w 5404100"/>
              <a:gd name="connsiteY13" fmla="*/ 52 h 1122743"/>
              <a:gd name="connsiteX14" fmla="*/ 4160520 w 5404100"/>
              <a:gd name="connsiteY14" fmla="*/ 45772 h 1122743"/>
              <a:gd name="connsiteX15" fmla="*/ 4333240 w 5404100"/>
              <a:gd name="connsiteY15" fmla="*/ 223572 h 1122743"/>
              <a:gd name="connsiteX16" fmla="*/ 4485640 w 5404100"/>
              <a:gd name="connsiteY16" fmla="*/ 528372 h 1122743"/>
              <a:gd name="connsiteX17" fmla="*/ 4648200 w 5404100"/>
              <a:gd name="connsiteY17" fmla="*/ 970332 h 1122743"/>
              <a:gd name="connsiteX18" fmla="*/ 4704080 w 5404100"/>
              <a:gd name="connsiteY18" fmla="*/ 1082092 h 1122743"/>
              <a:gd name="connsiteX19" fmla="*/ 4775200 w 5404100"/>
              <a:gd name="connsiteY19" fmla="*/ 1122732 h 1122743"/>
              <a:gd name="connsiteX20" fmla="*/ 4849368 w 5404100"/>
              <a:gd name="connsiteY20" fmla="*/ 1079044 h 1122743"/>
              <a:gd name="connsiteX21" fmla="*/ 4944870 w 5404100"/>
              <a:gd name="connsiteY21" fmla="*/ 973381 h 1122743"/>
              <a:gd name="connsiteX22" fmla="*/ 5123688 w 5404100"/>
              <a:gd name="connsiteY22" fmla="*/ 691948 h 1122743"/>
              <a:gd name="connsiteX23" fmla="*/ 5217158 w 5404100"/>
              <a:gd name="connsiteY23" fmla="*/ 611685 h 1122743"/>
              <a:gd name="connsiteX24" fmla="*/ 5290309 w 5404100"/>
              <a:gd name="connsiteY24" fmla="*/ 627941 h 1122743"/>
              <a:gd name="connsiteX25" fmla="*/ 5404100 w 5404100"/>
              <a:gd name="connsiteY25" fmla="*/ 847397 h 1122743"/>
              <a:gd name="connsiteX0" fmla="*/ 0 w 5412528"/>
              <a:gd name="connsiteY0" fmla="*/ 889052 h 1122743"/>
              <a:gd name="connsiteX1" fmla="*/ 284480 w 5412528"/>
              <a:gd name="connsiteY1" fmla="*/ 584252 h 1122743"/>
              <a:gd name="connsiteX2" fmla="*/ 584200 w 5412528"/>
              <a:gd name="connsiteY2" fmla="*/ 335332 h 1122743"/>
              <a:gd name="connsiteX3" fmla="*/ 924560 w 5412528"/>
              <a:gd name="connsiteY3" fmla="*/ 188012 h 1122743"/>
              <a:gd name="connsiteX4" fmla="*/ 1224280 w 5412528"/>
              <a:gd name="connsiteY4" fmla="*/ 167692 h 1122743"/>
              <a:gd name="connsiteX5" fmla="*/ 1432560 w 5412528"/>
              <a:gd name="connsiteY5" fmla="*/ 218492 h 1122743"/>
              <a:gd name="connsiteX6" fmla="*/ 1676400 w 5412528"/>
              <a:gd name="connsiteY6" fmla="*/ 391212 h 1122743"/>
              <a:gd name="connsiteX7" fmla="*/ 2011680 w 5412528"/>
              <a:gd name="connsiteY7" fmla="*/ 645212 h 1122743"/>
              <a:gd name="connsiteX8" fmla="*/ 2346960 w 5412528"/>
              <a:gd name="connsiteY8" fmla="*/ 807772 h 1122743"/>
              <a:gd name="connsiteX9" fmla="*/ 2595880 w 5412528"/>
              <a:gd name="connsiteY9" fmla="*/ 807772 h 1122743"/>
              <a:gd name="connsiteX10" fmla="*/ 2976880 w 5412528"/>
              <a:gd name="connsiteY10" fmla="*/ 543612 h 1122743"/>
              <a:gd name="connsiteX11" fmla="*/ 3296920 w 5412528"/>
              <a:gd name="connsiteY11" fmla="*/ 274372 h 1122743"/>
              <a:gd name="connsiteX12" fmla="*/ 3698240 w 5412528"/>
              <a:gd name="connsiteY12" fmla="*/ 50852 h 1122743"/>
              <a:gd name="connsiteX13" fmla="*/ 3962400 w 5412528"/>
              <a:gd name="connsiteY13" fmla="*/ 52 h 1122743"/>
              <a:gd name="connsiteX14" fmla="*/ 4160520 w 5412528"/>
              <a:gd name="connsiteY14" fmla="*/ 45772 h 1122743"/>
              <a:gd name="connsiteX15" fmla="*/ 4333240 w 5412528"/>
              <a:gd name="connsiteY15" fmla="*/ 223572 h 1122743"/>
              <a:gd name="connsiteX16" fmla="*/ 4485640 w 5412528"/>
              <a:gd name="connsiteY16" fmla="*/ 528372 h 1122743"/>
              <a:gd name="connsiteX17" fmla="*/ 4648200 w 5412528"/>
              <a:gd name="connsiteY17" fmla="*/ 970332 h 1122743"/>
              <a:gd name="connsiteX18" fmla="*/ 4704080 w 5412528"/>
              <a:gd name="connsiteY18" fmla="*/ 1082092 h 1122743"/>
              <a:gd name="connsiteX19" fmla="*/ 4775200 w 5412528"/>
              <a:gd name="connsiteY19" fmla="*/ 1122732 h 1122743"/>
              <a:gd name="connsiteX20" fmla="*/ 4849368 w 5412528"/>
              <a:gd name="connsiteY20" fmla="*/ 1079044 h 1122743"/>
              <a:gd name="connsiteX21" fmla="*/ 4944870 w 5412528"/>
              <a:gd name="connsiteY21" fmla="*/ 973381 h 1122743"/>
              <a:gd name="connsiteX22" fmla="*/ 5123688 w 5412528"/>
              <a:gd name="connsiteY22" fmla="*/ 691948 h 1122743"/>
              <a:gd name="connsiteX23" fmla="*/ 5217158 w 5412528"/>
              <a:gd name="connsiteY23" fmla="*/ 611685 h 1122743"/>
              <a:gd name="connsiteX24" fmla="*/ 5290309 w 5412528"/>
              <a:gd name="connsiteY24" fmla="*/ 627941 h 1122743"/>
              <a:gd name="connsiteX25" fmla="*/ 5404100 w 5412528"/>
              <a:gd name="connsiteY25" fmla="*/ 847397 h 1122743"/>
              <a:gd name="connsiteX26" fmla="*/ 5404100 w 5412528"/>
              <a:gd name="connsiteY26" fmla="*/ 843333 h 1122743"/>
              <a:gd name="connsiteX0" fmla="*/ 0 w 5574788"/>
              <a:gd name="connsiteY0" fmla="*/ 889052 h 1306630"/>
              <a:gd name="connsiteX1" fmla="*/ 284480 w 5574788"/>
              <a:gd name="connsiteY1" fmla="*/ 584252 h 1306630"/>
              <a:gd name="connsiteX2" fmla="*/ 584200 w 5574788"/>
              <a:gd name="connsiteY2" fmla="*/ 335332 h 1306630"/>
              <a:gd name="connsiteX3" fmla="*/ 924560 w 5574788"/>
              <a:gd name="connsiteY3" fmla="*/ 188012 h 1306630"/>
              <a:gd name="connsiteX4" fmla="*/ 1224280 w 5574788"/>
              <a:gd name="connsiteY4" fmla="*/ 167692 h 1306630"/>
              <a:gd name="connsiteX5" fmla="*/ 1432560 w 5574788"/>
              <a:gd name="connsiteY5" fmla="*/ 218492 h 1306630"/>
              <a:gd name="connsiteX6" fmla="*/ 1676400 w 5574788"/>
              <a:gd name="connsiteY6" fmla="*/ 391212 h 1306630"/>
              <a:gd name="connsiteX7" fmla="*/ 2011680 w 5574788"/>
              <a:gd name="connsiteY7" fmla="*/ 645212 h 1306630"/>
              <a:gd name="connsiteX8" fmla="*/ 2346960 w 5574788"/>
              <a:gd name="connsiteY8" fmla="*/ 807772 h 1306630"/>
              <a:gd name="connsiteX9" fmla="*/ 2595880 w 5574788"/>
              <a:gd name="connsiteY9" fmla="*/ 807772 h 1306630"/>
              <a:gd name="connsiteX10" fmla="*/ 2976880 w 5574788"/>
              <a:gd name="connsiteY10" fmla="*/ 543612 h 1306630"/>
              <a:gd name="connsiteX11" fmla="*/ 3296920 w 5574788"/>
              <a:gd name="connsiteY11" fmla="*/ 274372 h 1306630"/>
              <a:gd name="connsiteX12" fmla="*/ 3698240 w 5574788"/>
              <a:gd name="connsiteY12" fmla="*/ 50852 h 1306630"/>
              <a:gd name="connsiteX13" fmla="*/ 3962400 w 5574788"/>
              <a:gd name="connsiteY13" fmla="*/ 52 h 1306630"/>
              <a:gd name="connsiteX14" fmla="*/ 4160520 w 5574788"/>
              <a:gd name="connsiteY14" fmla="*/ 45772 h 1306630"/>
              <a:gd name="connsiteX15" fmla="*/ 4333240 w 5574788"/>
              <a:gd name="connsiteY15" fmla="*/ 223572 h 1306630"/>
              <a:gd name="connsiteX16" fmla="*/ 4485640 w 5574788"/>
              <a:gd name="connsiteY16" fmla="*/ 528372 h 1306630"/>
              <a:gd name="connsiteX17" fmla="*/ 4648200 w 5574788"/>
              <a:gd name="connsiteY17" fmla="*/ 970332 h 1306630"/>
              <a:gd name="connsiteX18" fmla="*/ 4704080 w 5574788"/>
              <a:gd name="connsiteY18" fmla="*/ 1082092 h 1306630"/>
              <a:gd name="connsiteX19" fmla="*/ 4775200 w 5574788"/>
              <a:gd name="connsiteY19" fmla="*/ 1122732 h 1306630"/>
              <a:gd name="connsiteX20" fmla="*/ 4849368 w 5574788"/>
              <a:gd name="connsiteY20" fmla="*/ 1079044 h 1306630"/>
              <a:gd name="connsiteX21" fmla="*/ 4944870 w 5574788"/>
              <a:gd name="connsiteY21" fmla="*/ 973381 h 1306630"/>
              <a:gd name="connsiteX22" fmla="*/ 5123688 w 5574788"/>
              <a:gd name="connsiteY22" fmla="*/ 691948 h 1306630"/>
              <a:gd name="connsiteX23" fmla="*/ 5217158 w 5574788"/>
              <a:gd name="connsiteY23" fmla="*/ 611685 h 1306630"/>
              <a:gd name="connsiteX24" fmla="*/ 5290309 w 5574788"/>
              <a:gd name="connsiteY24" fmla="*/ 627941 h 1306630"/>
              <a:gd name="connsiteX25" fmla="*/ 5404100 w 5574788"/>
              <a:gd name="connsiteY25" fmla="*/ 847397 h 1306630"/>
              <a:gd name="connsiteX26" fmla="*/ 5574788 w 5574788"/>
              <a:gd name="connsiteY26" fmla="*/ 1306629 h 1306630"/>
              <a:gd name="connsiteX0" fmla="*/ 0 w 5586323"/>
              <a:gd name="connsiteY0" fmla="*/ 889052 h 1339501"/>
              <a:gd name="connsiteX1" fmla="*/ 284480 w 5586323"/>
              <a:gd name="connsiteY1" fmla="*/ 584252 h 1339501"/>
              <a:gd name="connsiteX2" fmla="*/ 584200 w 5586323"/>
              <a:gd name="connsiteY2" fmla="*/ 335332 h 1339501"/>
              <a:gd name="connsiteX3" fmla="*/ 924560 w 5586323"/>
              <a:gd name="connsiteY3" fmla="*/ 188012 h 1339501"/>
              <a:gd name="connsiteX4" fmla="*/ 1224280 w 5586323"/>
              <a:gd name="connsiteY4" fmla="*/ 167692 h 1339501"/>
              <a:gd name="connsiteX5" fmla="*/ 1432560 w 5586323"/>
              <a:gd name="connsiteY5" fmla="*/ 218492 h 1339501"/>
              <a:gd name="connsiteX6" fmla="*/ 1676400 w 5586323"/>
              <a:gd name="connsiteY6" fmla="*/ 391212 h 1339501"/>
              <a:gd name="connsiteX7" fmla="*/ 2011680 w 5586323"/>
              <a:gd name="connsiteY7" fmla="*/ 645212 h 1339501"/>
              <a:gd name="connsiteX8" fmla="*/ 2346960 w 5586323"/>
              <a:gd name="connsiteY8" fmla="*/ 807772 h 1339501"/>
              <a:gd name="connsiteX9" fmla="*/ 2595880 w 5586323"/>
              <a:gd name="connsiteY9" fmla="*/ 807772 h 1339501"/>
              <a:gd name="connsiteX10" fmla="*/ 2976880 w 5586323"/>
              <a:gd name="connsiteY10" fmla="*/ 543612 h 1339501"/>
              <a:gd name="connsiteX11" fmla="*/ 3296920 w 5586323"/>
              <a:gd name="connsiteY11" fmla="*/ 274372 h 1339501"/>
              <a:gd name="connsiteX12" fmla="*/ 3698240 w 5586323"/>
              <a:gd name="connsiteY12" fmla="*/ 50852 h 1339501"/>
              <a:gd name="connsiteX13" fmla="*/ 3962400 w 5586323"/>
              <a:gd name="connsiteY13" fmla="*/ 52 h 1339501"/>
              <a:gd name="connsiteX14" fmla="*/ 4160520 w 5586323"/>
              <a:gd name="connsiteY14" fmla="*/ 45772 h 1339501"/>
              <a:gd name="connsiteX15" fmla="*/ 4333240 w 5586323"/>
              <a:gd name="connsiteY15" fmla="*/ 223572 h 1339501"/>
              <a:gd name="connsiteX16" fmla="*/ 4485640 w 5586323"/>
              <a:gd name="connsiteY16" fmla="*/ 528372 h 1339501"/>
              <a:gd name="connsiteX17" fmla="*/ 4648200 w 5586323"/>
              <a:gd name="connsiteY17" fmla="*/ 970332 h 1339501"/>
              <a:gd name="connsiteX18" fmla="*/ 4704080 w 5586323"/>
              <a:gd name="connsiteY18" fmla="*/ 1082092 h 1339501"/>
              <a:gd name="connsiteX19" fmla="*/ 4775200 w 5586323"/>
              <a:gd name="connsiteY19" fmla="*/ 1122732 h 1339501"/>
              <a:gd name="connsiteX20" fmla="*/ 4849368 w 5586323"/>
              <a:gd name="connsiteY20" fmla="*/ 1079044 h 1339501"/>
              <a:gd name="connsiteX21" fmla="*/ 4944870 w 5586323"/>
              <a:gd name="connsiteY21" fmla="*/ 973381 h 1339501"/>
              <a:gd name="connsiteX22" fmla="*/ 5123688 w 5586323"/>
              <a:gd name="connsiteY22" fmla="*/ 691948 h 1339501"/>
              <a:gd name="connsiteX23" fmla="*/ 5217158 w 5586323"/>
              <a:gd name="connsiteY23" fmla="*/ 611685 h 1339501"/>
              <a:gd name="connsiteX24" fmla="*/ 5290309 w 5586323"/>
              <a:gd name="connsiteY24" fmla="*/ 627941 h 1339501"/>
              <a:gd name="connsiteX25" fmla="*/ 5404100 w 5586323"/>
              <a:gd name="connsiteY25" fmla="*/ 847397 h 1339501"/>
              <a:gd name="connsiteX26" fmla="*/ 5574788 w 5586323"/>
              <a:gd name="connsiteY26" fmla="*/ 1306629 h 1339501"/>
              <a:gd name="connsiteX27" fmla="*/ 5570724 w 5586323"/>
              <a:gd name="connsiteY27" fmla="*/ 1302564 h 1339501"/>
              <a:gd name="connsiteX0" fmla="*/ 0 w 5708904"/>
              <a:gd name="connsiteY0" fmla="*/ 889052 h 1546407"/>
              <a:gd name="connsiteX1" fmla="*/ 284480 w 5708904"/>
              <a:gd name="connsiteY1" fmla="*/ 584252 h 1546407"/>
              <a:gd name="connsiteX2" fmla="*/ 584200 w 5708904"/>
              <a:gd name="connsiteY2" fmla="*/ 335332 h 1546407"/>
              <a:gd name="connsiteX3" fmla="*/ 924560 w 5708904"/>
              <a:gd name="connsiteY3" fmla="*/ 188012 h 1546407"/>
              <a:gd name="connsiteX4" fmla="*/ 1224280 w 5708904"/>
              <a:gd name="connsiteY4" fmla="*/ 167692 h 1546407"/>
              <a:gd name="connsiteX5" fmla="*/ 1432560 w 5708904"/>
              <a:gd name="connsiteY5" fmla="*/ 218492 h 1546407"/>
              <a:gd name="connsiteX6" fmla="*/ 1676400 w 5708904"/>
              <a:gd name="connsiteY6" fmla="*/ 391212 h 1546407"/>
              <a:gd name="connsiteX7" fmla="*/ 2011680 w 5708904"/>
              <a:gd name="connsiteY7" fmla="*/ 645212 h 1546407"/>
              <a:gd name="connsiteX8" fmla="*/ 2346960 w 5708904"/>
              <a:gd name="connsiteY8" fmla="*/ 807772 h 1546407"/>
              <a:gd name="connsiteX9" fmla="*/ 2595880 w 5708904"/>
              <a:gd name="connsiteY9" fmla="*/ 807772 h 1546407"/>
              <a:gd name="connsiteX10" fmla="*/ 2976880 w 5708904"/>
              <a:gd name="connsiteY10" fmla="*/ 543612 h 1546407"/>
              <a:gd name="connsiteX11" fmla="*/ 3296920 w 5708904"/>
              <a:gd name="connsiteY11" fmla="*/ 274372 h 1546407"/>
              <a:gd name="connsiteX12" fmla="*/ 3698240 w 5708904"/>
              <a:gd name="connsiteY12" fmla="*/ 50852 h 1546407"/>
              <a:gd name="connsiteX13" fmla="*/ 3962400 w 5708904"/>
              <a:gd name="connsiteY13" fmla="*/ 52 h 1546407"/>
              <a:gd name="connsiteX14" fmla="*/ 4160520 w 5708904"/>
              <a:gd name="connsiteY14" fmla="*/ 45772 h 1546407"/>
              <a:gd name="connsiteX15" fmla="*/ 4333240 w 5708904"/>
              <a:gd name="connsiteY15" fmla="*/ 223572 h 1546407"/>
              <a:gd name="connsiteX16" fmla="*/ 4485640 w 5708904"/>
              <a:gd name="connsiteY16" fmla="*/ 528372 h 1546407"/>
              <a:gd name="connsiteX17" fmla="*/ 4648200 w 5708904"/>
              <a:gd name="connsiteY17" fmla="*/ 970332 h 1546407"/>
              <a:gd name="connsiteX18" fmla="*/ 4704080 w 5708904"/>
              <a:gd name="connsiteY18" fmla="*/ 1082092 h 1546407"/>
              <a:gd name="connsiteX19" fmla="*/ 4775200 w 5708904"/>
              <a:gd name="connsiteY19" fmla="*/ 1122732 h 1546407"/>
              <a:gd name="connsiteX20" fmla="*/ 4849368 w 5708904"/>
              <a:gd name="connsiteY20" fmla="*/ 1079044 h 1546407"/>
              <a:gd name="connsiteX21" fmla="*/ 4944870 w 5708904"/>
              <a:gd name="connsiteY21" fmla="*/ 973381 h 1546407"/>
              <a:gd name="connsiteX22" fmla="*/ 5123688 w 5708904"/>
              <a:gd name="connsiteY22" fmla="*/ 691948 h 1546407"/>
              <a:gd name="connsiteX23" fmla="*/ 5217158 w 5708904"/>
              <a:gd name="connsiteY23" fmla="*/ 611685 h 1546407"/>
              <a:gd name="connsiteX24" fmla="*/ 5290309 w 5708904"/>
              <a:gd name="connsiteY24" fmla="*/ 627941 h 1546407"/>
              <a:gd name="connsiteX25" fmla="*/ 5404100 w 5708904"/>
              <a:gd name="connsiteY25" fmla="*/ 847397 h 1546407"/>
              <a:gd name="connsiteX26" fmla="*/ 5574788 w 5708904"/>
              <a:gd name="connsiteY26" fmla="*/ 1306629 h 1546407"/>
              <a:gd name="connsiteX27" fmla="*/ 5708900 w 5708904"/>
              <a:gd name="connsiteY27" fmla="*/ 1546404 h 1546407"/>
              <a:gd name="connsiteX0" fmla="*/ 0 w 5717740"/>
              <a:gd name="connsiteY0" fmla="*/ 889052 h 1561994"/>
              <a:gd name="connsiteX1" fmla="*/ 284480 w 5717740"/>
              <a:gd name="connsiteY1" fmla="*/ 584252 h 1561994"/>
              <a:gd name="connsiteX2" fmla="*/ 584200 w 5717740"/>
              <a:gd name="connsiteY2" fmla="*/ 335332 h 1561994"/>
              <a:gd name="connsiteX3" fmla="*/ 924560 w 5717740"/>
              <a:gd name="connsiteY3" fmla="*/ 188012 h 1561994"/>
              <a:gd name="connsiteX4" fmla="*/ 1224280 w 5717740"/>
              <a:gd name="connsiteY4" fmla="*/ 167692 h 1561994"/>
              <a:gd name="connsiteX5" fmla="*/ 1432560 w 5717740"/>
              <a:gd name="connsiteY5" fmla="*/ 218492 h 1561994"/>
              <a:gd name="connsiteX6" fmla="*/ 1676400 w 5717740"/>
              <a:gd name="connsiteY6" fmla="*/ 391212 h 1561994"/>
              <a:gd name="connsiteX7" fmla="*/ 2011680 w 5717740"/>
              <a:gd name="connsiteY7" fmla="*/ 645212 h 1561994"/>
              <a:gd name="connsiteX8" fmla="*/ 2346960 w 5717740"/>
              <a:gd name="connsiteY8" fmla="*/ 807772 h 1561994"/>
              <a:gd name="connsiteX9" fmla="*/ 2595880 w 5717740"/>
              <a:gd name="connsiteY9" fmla="*/ 807772 h 1561994"/>
              <a:gd name="connsiteX10" fmla="*/ 2976880 w 5717740"/>
              <a:gd name="connsiteY10" fmla="*/ 543612 h 1561994"/>
              <a:gd name="connsiteX11" fmla="*/ 3296920 w 5717740"/>
              <a:gd name="connsiteY11" fmla="*/ 274372 h 1561994"/>
              <a:gd name="connsiteX12" fmla="*/ 3698240 w 5717740"/>
              <a:gd name="connsiteY12" fmla="*/ 50852 h 1561994"/>
              <a:gd name="connsiteX13" fmla="*/ 3962400 w 5717740"/>
              <a:gd name="connsiteY13" fmla="*/ 52 h 1561994"/>
              <a:gd name="connsiteX14" fmla="*/ 4160520 w 5717740"/>
              <a:gd name="connsiteY14" fmla="*/ 45772 h 1561994"/>
              <a:gd name="connsiteX15" fmla="*/ 4333240 w 5717740"/>
              <a:gd name="connsiteY15" fmla="*/ 223572 h 1561994"/>
              <a:gd name="connsiteX16" fmla="*/ 4485640 w 5717740"/>
              <a:gd name="connsiteY16" fmla="*/ 528372 h 1561994"/>
              <a:gd name="connsiteX17" fmla="*/ 4648200 w 5717740"/>
              <a:gd name="connsiteY17" fmla="*/ 970332 h 1561994"/>
              <a:gd name="connsiteX18" fmla="*/ 4704080 w 5717740"/>
              <a:gd name="connsiteY18" fmla="*/ 1082092 h 1561994"/>
              <a:gd name="connsiteX19" fmla="*/ 4775200 w 5717740"/>
              <a:gd name="connsiteY19" fmla="*/ 1122732 h 1561994"/>
              <a:gd name="connsiteX20" fmla="*/ 4849368 w 5717740"/>
              <a:gd name="connsiteY20" fmla="*/ 1079044 h 1561994"/>
              <a:gd name="connsiteX21" fmla="*/ 4944870 w 5717740"/>
              <a:gd name="connsiteY21" fmla="*/ 973381 h 1561994"/>
              <a:gd name="connsiteX22" fmla="*/ 5123688 w 5717740"/>
              <a:gd name="connsiteY22" fmla="*/ 691948 h 1561994"/>
              <a:gd name="connsiteX23" fmla="*/ 5217158 w 5717740"/>
              <a:gd name="connsiteY23" fmla="*/ 611685 h 1561994"/>
              <a:gd name="connsiteX24" fmla="*/ 5290309 w 5717740"/>
              <a:gd name="connsiteY24" fmla="*/ 627941 h 1561994"/>
              <a:gd name="connsiteX25" fmla="*/ 5404100 w 5717740"/>
              <a:gd name="connsiteY25" fmla="*/ 847397 h 1561994"/>
              <a:gd name="connsiteX26" fmla="*/ 5574788 w 5717740"/>
              <a:gd name="connsiteY26" fmla="*/ 1306629 h 1561994"/>
              <a:gd name="connsiteX27" fmla="*/ 5708900 w 5717740"/>
              <a:gd name="connsiteY27" fmla="*/ 1546404 h 1561994"/>
              <a:gd name="connsiteX28" fmla="*/ 5704835 w 5717740"/>
              <a:gd name="connsiteY28" fmla="*/ 1538276 h 1561994"/>
              <a:gd name="connsiteX0" fmla="*/ 0 w 5814569"/>
              <a:gd name="connsiteY0" fmla="*/ 889052 h 1619613"/>
              <a:gd name="connsiteX1" fmla="*/ 284480 w 5814569"/>
              <a:gd name="connsiteY1" fmla="*/ 584252 h 1619613"/>
              <a:gd name="connsiteX2" fmla="*/ 584200 w 5814569"/>
              <a:gd name="connsiteY2" fmla="*/ 335332 h 1619613"/>
              <a:gd name="connsiteX3" fmla="*/ 924560 w 5814569"/>
              <a:gd name="connsiteY3" fmla="*/ 188012 h 1619613"/>
              <a:gd name="connsiteX4" fmla="*/ 1224280 w 5814569"/>
              <a:gd name="connsiteY4" fmla="*/ 167692 h 1619613"/>
              <a:gd name="connsiteX5" fmla="*/ 1432560 w 5814569"/>
              <a:gd name="connsiteY5" fmla="*/ 218492 h 1619613"/>
              <a:gd name="connsiteX6" fmla="*/ 1676400 w 5814569"/>
              <a:gd name="connsiteY6" fmla="*/ 391212 h 1619613"/>
              <a:gd name="connsiteX7" fmla="*/ 2011680 w 5814569"/>
              <a:gd name="connsiteY7" fmla="*/ 645212 h 1619613"/>
              <a:gd name="connsiteX8" fmla="*/ 2346960 w 5814569"/>
              <a:gd name="connsiteY8" fmla="*/ 807772 h 1619613"/>
              <a:gd name="connsiteX9" fmla="*/ 2595880 w 5814569"/>
              <a:gd name="connsiteY9" fmla="*/ 807772 h 1619613"/>
              <a:gd name="connsiteX10" fmla="*/ 2976880 w 5814569"/>
              <a:gd name="connsiteY10" fmla="*/ 543612 h 1619613"/>
              <a:gd name="connsiteX11" fmla="*/ 3296920 w 5814569"/>
              <a:gd name="connsiteY11" fmla="*/ 274372 h 1619613"/>
              <a:gd name="connsiteX12" fmla="*/ 3698240 w 5814569"/>
              <a:gd name="connsiteY12" fmla="*/ 50852 h 1619613"/>
              <a:gd name="connsiteX13" fmla="*/ 3962400 w 5814569"/>
              <a:gd name="connsiteY13" fmla="*/ 52 h 1619613"/>
              <a:gd name="connsiteX14" fmla="*/ 4160520 w 5814569"/>
              <a:gd name="connsiteY14" fmla="*/ 45772 h 1619613"/>
              <a:gd name="connsiteX15" fmla="*/ 4333240 w 5814569"/>
              <a:gd name="connsiteY15" fmla="*/ 223572 h 1619613"/>
              <a:gd name="connsiteX16" fmla="*/ 4485640 w 5814569"/>
              <a:gd name="connsiteY16" fmla="*/ 528372 h 1619613"/>
              <a:gd name="connsiteX17" fmla="*/ 4648200 w 5814569"/>
              <a:gd name="connsiteY17" fmla="*/ 970332 h 1619613"/>
              <a:gd name="connsiteX18" fmla="*/ 4704080 w 5814569"/>
              <a:gd name="connsiteY18" fmla="*/ 1082092 h 1619613"/>
              <a:gd name="connsiteX19" fmla="*/ 4775200 w 5814569"/>
              <a:gd name="connsiteY19" fmla="*/ 1122732 h 1619613"/>
              <a:gd name="connsiteX20" fmla="*/ 4849368 w 5814569"/>
              <a:gd name="connsiteY20" fmla="*/ 1079044 h 1619613"/>
              <a:gd name="connsiteX21" fmla="*/ 4944870 w 5814569"/>
              <a:gd name="connsiteY21" fmla="*/ 973381 h 1619613"/>
              <a:gd name="connsiteX22" fmla="*/ 5123688 w 5814569"/>
              <a:gd name="connsiteY22" fmla="*/ 691948 h 1619613"/>
              <a:gd name="connsiteX23" fmla="*/ 5217158 w 5814569"/>
              <a:gd name="connsiteY23" fmla="*/ 611685 h 1619613"/>
              <a:gd name="connsiteX24" fmla="*/ 5290309 w 5814569"/>
              <a:gd name="connsiteY24" fmla="*/ 627941 h 1619613"/>
              <a:gd name="connsiteX25" fmla="*/ 5404100 w 5814569"/>
              <a:gd name="connsiteY25" fmla="*/ 847397 h 1619613"/>
              <a:gd name="connsiteX26" fmla="*/ 5574788 w 5814569"/>
              <a:gd name="connsiteY26" fmla="*/ 1306629 h 1619613"/>
              <a:gd name="connsiteX27" fmla="*/ 5708900 w 5814569"/>
              <a:gd name="connsiteY27" fmla="*/ 1546404 h 1619613"/>
              <a:gd name="connsiteX28" fmla="*/ 5814563 w 5814569"/>
              <a:gd name="connsiteY28" fmla="*/ 1619556 h 1619613"/>
              <a:gd name="connsiteX0" fmla="*/ 0 w 5823664"/>
              <a:gd name="connsiteY0" fmla="*/ 889052 h 1626303"/>
              <a:gd name="connsiteX1" fmla="*/ 284480 w 5823664"/>
              <a:gd name="connsiteY1" fmla="*/ 584252 h 1626303"/>
              <a:gd name="connsiteX2" fmla="*/ 584200 w 5823664"/>
              <a:gd name="connsiteY2" fmla="*/ 335332 h 1626303"/>
              <a:gd name="connsiteX3" fmla="*/ 924560 w 5823664"/>
              <a:gd name="connsiteY3" fmla="*/ 188012 h 1626303"/>
              <a:gd name="connsiteX4" fmla="*/ 1224280 w 5823664"/>
              <a:gd name="connsiteY4" fmla="*/ 167692 h 1626303"/>
              <a:gd name="connsiteX5" fmla="*/ 1432560 w 5823664"/>
              <a:gd name="connsiteY5" fmla="*/ 218492 h 1626303"/>
              <a:gd name="connsiteX6" fmla="*/ 1676400 w 5823664"/>
              <a:gd name="connsiteY6" fmla="*/ 391212 h 1626303"/>
              <a:gd name="connsiteX7" fmla="*/ 2011680 w 5823664"/>
              <a:gd name="connsiteY7" fmla="*/ 645212 h 1626303"/>
              <a:gd name="connsiteX8" fmla="*/ 2346960 w 5823664"/>
              <a:gd name="connsiteY8" fmla="*/ 807772 h 1626303"/>
              <a:gd name="connsiteX9" fmla="*/ 2595880 w 5823664"/>
              <a:gd name="connsiteY9" fmla="*/ 807772 h 1626303"/>
              <a:gd name="connsiteX10" fmla="*/ 2976880 w 5823664"/>
              <a:gd name="connsiteY10" fmla="*/ 543612 h 1626303"/>
              <a:gd name="connsiteX11" fmla="*/ 3296920 w 5823664"/>
              <a:gd name="connsiteY11" fmla="*/ 274372 h 1626303"/>
              <a:gd name="connsiteX12" fmla="*/ 3698240 w 5823664"/>
              <a:gd name="connsiteY12" fmla="*/ 50852 h 1626303"/>
              <a:gd name="connsiteX13" fmla="*/ 3962400 w 5823664"/>
              <a:gd name="connsiteY13" fmla="*/ 52 h 1626303"/>
              <a:gd name="connsiteX14" fmla="*/ 4160520 w 5823664"/>
              <a:gd name="connsiteY14" fmla="*/ 45772 h 1626303"/>
              <a:gd name="connsiteX15" fmla="*/ 4333240 w 5823664"/>
              <a:gd name="connsiteY15" fmla="*/ 223572 h 1626303"/>
              <a:gd name="connsiteX16" fmla="*/ 4485640 w 5823664"/>
              <a:gd name="connsiteY16" fmla="*/ 528372 h 1626303"/>
              <a:gd name="connsiteX17" fmla="*/ 4648200 w 5823664"/>
              <a:gd name="connsiteY17" fmla="*/ 970332 h 1626303"/>
              <a:gd name="connsiteX18" fmla="*/ 4704080 w 5823664"/>
              <a:gd name="connsiteY18" fmla="*/ 1082092 h 1626303"/>
              <a:gd name="connsiteX19" fmla="*/ 4775200 w 5823664"/>
              <a:gd name="connsiteY19" fmla="*/ 1122732 h 1626303"/>
              <a:gd name="connsiteX20" fmla="*/ 4849368 w 5823664"/>
              <a:gd name="connsiteY20" fmla="*/ 1079044 h 1626303"/>
              <a:gd name="connsiteX21" fmla="*/ 4944870 w 5823664"/>
              <a:gd name="connsiteY21" fmla="*/ 973381 h 1626303"/>
              <a:gd name="connsiteX22" fmla="*/ 5123688 w 5823664"/>
              <a:gd name="connsiteY22" fmla="*/ 691948 h 1626303"/>
              <a:gd name="connsiteX23" fmla="*/ 5217158 w 5823664"/>
              <a:gd name="connsiteY23" fmla="*/ 611685 h 1626303"/>
              <a:gd name="connsiteX24" fmla="*/ 5290309 w 5823664"/>
              <a:gd name="connsiteY24" fmla="*/ 627941 h 1626303"/>
              <a:gd name="connsiteX25" fmla="*/ 5404100 w 5823664"/>
              <a:gd name="connsiteY25" fmla="*/ 847397 h 1626303"/>
              <a:gd name="connsiteX26" fmla="*/ 5574788 w 5823664"/>
              <a:gd name="connsiteY26" fmla="*/ 1306629 h 1626303"/>
              <a:gd name="connsiteX27" fmla="*/ 5708900 w 5823664"/>
              <a:gd name="connsiteY27" fmla="*/ 1546404 h 1626303"/>
              <a:gd name="connsiteX28" fmla="*/ 5814563 w 5823664"/>
              <a:gd name="connsiteY28" fmla="*/ 1619556 h 1626303"/>
              <a:gd name="connsiteX29" fmla="*/ 5818627 w 5823664"/>
              <a:gd name="connsiteY29" fmla="*/ 1623619 h 1626303"/>
              <a:gd name="connsiteX0" fmla="*/ 0 w 5932419"/>
              <a:gd name="connsiteY0" fmla="*/ 889052 h 1643939"/>
              <a:gd name="connsiteX1" fmla="*/ 284480 w 5932419"/>
              <a:gd name="connsiteY1" fmla="*/ 584252 h 1643939"/>
              <a:gd name="connsiteX2" fmla="*/ 584200 w 5932419"/>
              <a:gd name="connsiteY2" fmla="*/ 335332 h 1643939"/>
              <a:gd name="connsiteX3" fmla="*/ 924560 w 5932419"/>
              <a:gd name="connsiteY3" fmla="*/ 188012 h 1643939"/>
              <a:gd name="connsiteX4" fmla="*/ 1224280 w 5932419"/>
              <a:gd name="connsiteY4" fmla="*/ 167692 h 1643939"/>
              <a:gd name="connsiteX5" fmla="*/ 1432560 w 5932419"/>
              <a:gd name="connsiteY5" fmla="*/ 218492 h 1643939"/>
              <a:gd name="connsiteX6" fmla="*/ 1676400 w 5932419"/>
              <a:gd name="connsiteY6" fmla="*/ 391212 h 1643939"/>
              <a:gd name="connsiteX7" fmla="*/ 2011680 w 5932419"/>
              <a:gd name="connsiteY7" fmla="*/ 645212 h 1643939"/>
              <a:gd name="connsiteX8" fmla="*/ 2346960 w 5932419"/>
              <a:gd name="connsiteY8" fmla="*/ 807772 h 1643939"/>
              <a:gd name="connsiteX9" fmla="*/ 2595880 w 5932419"/>
              <a:gd name="connsiteY9" fmla="*/ 807772 h 1643939"/>
              <a:gd name="connsiteX10" fmla="*/ 2976880 w 5932419"/>
              <a:gd name="connsiteY10" fmla="*/ 543612 h 1643939"/>
              <a:gd name="connsiteX11" fmla="*/ 3296920 w 5932419"/>
              <a:gd name="connsiteY11" fmla="*/ 274372 h 1643939"/>
              <a:gd name="connsiteX12" fmla="*/ 3698240 w 5932419"/>
              <a:gd name="connsiteY12" fmla="*/ 50852 h 1643939"/>
              <a:gd name="connsiteX13" fmla="*/ 3962400 w 5932419"/>
              <a:gd name="connsiteY13" fmla="*/ 52 h 1643939"/>
              <a:gd name="connsiteX14" fmla="*/ 4160520 w 5932419"/>
              <a:gd name="connsiteY14" fmla="*/ 45772 h 1643939"/>
              <a:gd name="connsiteX15" fmla="*/ 4333240 w 5932419"/>
              <a:gd name="connsiteY15" fmla="*/ 223572 h 1643939"/>
              <a:gd name="connsiteX16" fmla="*/ 4485640 w 5932419"/>
              <a:gd name="connsiteY16" fmla="*/ 528372 h 1643939"/>
              <a:gd name="connsiteX17" fmla="*/ 4648200 w 5932419"/>
              <a:gd name="connsiteY17" fmla="*/ 970332 h 1643939"/>
              <a:gd name="connsiteX18" fmla="*/ 4704080 w 5932419"/>
              <a:gd name="connsiteY18" fmla="*/ 1082092 h 1643939"/>
              <a:gd name="connsiteX19" fmla="*/ 4775200 w 5932419"/>
              <a:gd name="connsiteY19" fmla="*/ 1122732 h 1643939"/>
              <a:gd name="connsiteX20" fmla="*/ 4849368 w 5932419"/>
              <a:gd name="connsiteY20" fmla="*/ 1079044 h 1643939"/>
              <a:gd name="connsiteX21" fmla="*/ 4944870 w 5932419"/>
              <a:gd name="connsiteY21" fmla="*/ 973381 h 1643939"/>
              <a:gd name="connsiteX22" fmla="*/ 5123688 w 5932419"/>
              <a:gd name="connsiteY22" fmla="*/ 691948 h 1643939"/>
              <a:gd name="connsiteX23" fmla="*/ 5217158 w 5932419"/>
              <a:gd name="connsiteY23" fmla="*/ 611685 h 1643939"/>
              <a:gd name="connsiteX24" fmla="*/ 5290309 w 5932419"/>
              <a:gd name="connsiteY24" fmla="*/ 627941 h 1643939"/>
              <a:gd name="connsiteX25" fmla="*/ 5404100 w 5932419"/>
              <a:gd name="connsiteY25" fmla="*/ 847397 h 1643939"/>
              <a:gd name="connsiteX26" fmla="*/ 5574788 w 5932419"/>
              <a:gd name="connsiteY26" fmla="*/ 1306629 h 1643939"/>
              <a:gd name="connsiteX27" fmla="*/ 5708900 w 5932419"/>
              <a:gd name="connsiteY27" fmla="*/ 1546404 h 1643939"/>
              <a:gd name="connsiteX28" fmla="*/ 5814563 w 5932419"/>
              <a:gd name="connsiteY28" fmla="*/ 1619556 h 1643939"/>
              <a:gd name="connsiteX29" fmla="*/ 5932419 w 5932419"/>
              <a:gd name="connsiteY29" fmla="*/ 1643939 h 1643939"/>
              <a:gd name="connsiteX0" fmla="*/ 0 w 5940064"/>
              <a:gd name="connsiteY0" fmla="*/ 889052 h 1644437"/>
              <a:gd name="connsiteX1" fmla="*/ 284480 w 5940064"/>
              <a:gd name="connsiteY1" fmla="*/ 584252 h 1644437"/>
              <a:gd name="connsiteX2" fmla="*/ 584200 w 5940064"/>
              <a:gd name="connsiteY2" fmla="*/ 335332 h 1644437"/>
              <a:gd name="connsiteX3" fmla="*/ 924560 w 5940064"/>
              <a:gd name="connsiteY3" fmla="*/ 188012 h 1644437"/>
              <a:gd name="connsiteX4" fmla="*/ 1224280 w 5940064"/>
              <a:gd name="connsiteY4" fmla="*/ 167692 h 1644437"/>
              <a:gd name="connsiteX5" fmla="*/ 1432560 w 5940064"/>
              <a:gd name="connsiteY5" fmla="*/ 218492 h 1644437"/>
              <a:gd name="connsiteX6" fmla="*/ 1676400 w 5940064"/>
              <a:gd name="connsiteY6" fmla="*/ 391212 h 1644437"/>
              <a:gd name="connsiteX7" fmla="*/ 2011680 w 5940064"/>
              <a:gd name="connsiteY7" fmla="*/ 645212 h 1644437"/>
              <a:gd name="connsiteX8" fmla="*/ 2346960 w 5940064"/>
              <a:gd name="connsiteY8" fmla="*/ 807772 h 1644437"/>
              <a:gd name="connsiteX9" fmla="*/ 2595880 w 5940064"/>
              <a:gd name="connsiteY9" fmla="*/ 807772 h 1644437"/>
              <a:gd name="connsiteX10" fmla="*/ 2976880 w 5940064"/>
              <a:gd name="connsiteY10" fmla="*/ 543612 h 1644437"/>
              <a:gd name="connsiteX11" fmla="*/ 3296920 w 5940064"/>
              <a:gd name="connsiteY11" fmla="*/ 274372 h 1644437"/>
              <a:gd name="connsiteX12" fmla="*/ 3698240 w 5940064"/>
              <a:gd name="connsiteY12" fmla="*/ 50852 h 1644437"/>
              <a:gd name="connsiteX13" fmla="*/ 3962400 w 5940064"/>
              <a:gd name="connsiteY13" fmla="*/ 52 h 1644437"/>
              <a:gd name="connsiteX14" fmla="*/ 4160520 w 5940064"/>
              <a:gd name="connsiteY14" fmla="*/ 45772 h 1644437"/>
              <a:gd name="connsiteX15" fmla="*/ 4333240 w 5940064"/>
              <a:gd name="connsiteY15" fmla="*/ 223572 h 1644437"/>
              <a:gd name="connsiteX16" fmla="*/ 4485640 w 5940064"/>
              <a:gd name="connsiteY16" fmla="*/ 528372 h 1644437"/>
              <a:gd name="connsiteX17" fmla="*/ 4648200 w 5940064"/>
              <a:gd name="connsiteY17" fmla="*/ 970332 h 1644437"/>
              <a:gd name="connsiteX18" fmla="*/ 4704080 w 5940064"/>
              <a:gd name="connsiteY18" fmla="*/ 1082092 h 1644437"/>
              <a:gd name="connsiteX19" fmla="*/ 4775200 w 5940064"/>
              <a:gd name="connsiteY19" fmla="*/ 1122732 h 1644437"/>
              <a:gd name="connsiteX20" fmla="*/ 4849368 w 5940064"/>
              <a:gd name="connsiteY20" fmla="*/ 1079044 h 1644437"/>
              <a:gd name="connsiteX21" fmla="*/ 4944870 w 5940064"/>
              <a:gd name="connsiteY21" fmla="*/ 973381 h 1644437"/>
              <a:gd name="connsiteX22" fmla="*/ 5123688 w 5940064"/>
              <a:gd name="connsiteY22" fmla="*/ 691948 h 1644437"/>
              <a:gd name="connsiteX23" fmla="*/ 5217158 w 5940064"/>
              <a:gd name="connsiteY23" fmla="*/ 611685 h 1644437"/>
              <a:gd name="connsiteX24" fmla="*/ 5290309 w 5940064"/>
              <a:gd name="connsiteY24" fmla="*/ 627941 h 1644437"/>
              <a:gd name="connsiteX25" fmla="*/ 5404100 w 5940064"/>
              <a:gd name="connsiteY25" fmla="*/ 847397 h 1644437"/>
              <a:gd name="connsiteX26" fmla="*/ 5574788 w 5940064"/>
              <a:gd name="connsiteY26" fmla="*/ 1306629 h 1644437"/>
              <a:gd name="connsiteX27" fmla="*/ 5708900 w 5940064"/>
              <a:gd name="connsiteY27" fmla="*/ 1546404 h 1644437"/>
              <a:gd name="connsiteX28" fmla="*/ 5814563 w 5940064"/>
              <a:gd name="connsiteY28" fmla="*/ 1619556 h 1644437"/>
              <a:gd name="connsiteX29" fmla="*/ 5932419 w 5940064"/>
              <a:gd name="connsiteY29" fmla="*/ 1643939 h 1644437"/>
              <a:gd name="connsiteX30" fmla="*/ 5928354 w 5940064"/>
              <a:gd name="connsiteY30" fmla="*/ 1635811 h 1644437"/>
              <a:gd name="connsiteX0" fmla="*/ 0 w 6070598"/>
              <a:gd name="connsiteY0" fmla="*/ 889052 h 1643998"/>
              <a:gd name="connsiteX1" fmla="*/ 284480 w 6070598"/>
              <a:gd name="connsiteY1" fmla="*/ 584252 h 1643998"/>
              <a:gd name="connsiteX2" fmla="*/ 584200 w 6070598"/>
              <a:gd name="connsiteY2" fmla="*/ 335332 h 1643998"/>
              <a:gd name="connsiteX3" fmla="*/ 924560 w 6070598"/>
              <a:gd name="connsiteY3" fmla="*/ 188012 h 1643998"/>
              <a:gd name="connsiteX4" fmla="*/ 1224280 w 6070598"/>
              <a:gd name="connsiteY4" fmla="*/ 167692 h 1643998"/>
              <a:gd name="connsiteX5" fmla="*/ 1432560 w 6070598"/>
              <a:gd name="connsiteY5" fmla="*/ 218492 h 1643998"/>
              <a:gd name="connsiteX6" fmla="*/ 1676400 w 6070598"/>
              <a:gd name="connsiteY6" fmla="*/ 391212 h 1643998"/>
              <a:gd name="connsiteX7" fmla="*/ 2011680 w 6070598"/>
              <a:gd name="connsiteY7" fmla="*/ 645212 h 1643998"/>
              <a:gd name="connsiteX8" fmla="*/ 2346960 w 6070598"/>
              <a:gd name="connsiteY8" fmla="*/ 807772 h 1643998"/>
              <a:gd name="connsiteX9" fmla="*/ 2595880 w 6070598"/>
              <a:gd name="connsiteY9" fmla="*/ 807772 h 1643998"/>
              <a:gd name="connsiteX10" fmla="*/ 2976880 w 6070598"/>
              <a:gd name="connsiteY10" fmla="*/ 543612 h 1643998"/>
              <a:gd name="connsiteX11" fmla="*/ 3296920 w 6070598"/>
              <a:gd name="connsiteY11" fmla="*/ 274372 h 1643998"/>
              <a:gd name="connsiteX12" fmla="*/ 3698240 w 6070598"/>
              <a:gd name="connsiteY12" fmla="*/ 50852 h 1643998"/>
              <a:gd name="connsiteX13" fmla="*/ 3962400 w 6070598"/>
              <a:gd name="connsiteY13" fmla="*/ 52 h 1643998"/>
              <a:gd name="connsiteX14" fmla="*/ 4160520 w 6070598"/>
              <a:gd name="connsiteY14" fmla="*/ 45772 h 1643998"/>
              <a:gd name="connsiteX15" fmla="*/ 4333240 w 6070598"/>
              <a:gd name="connsiteY15" fmla="*/ 223572 h 1643998"/>
              <a:gd name="connsiteX16" fmla="*/ 4485640 w 6070598"/>
              <a:gd name="connsiteY16" fmla="*/ 528372 h 1643998"/>
              <a:gd name="connsiteX17" fmla="*/ 4648200 w 6070598"/>
              <a:gd name="connsiteY17" fmla="*/ 970332 h 1643998"/>
              <a:gd name="connsiteX18" fmla="*/ 4704080 w 6070598"/>
              <a:gd name="connsiteY18" fmla="*/ 1082092 h 1643998"/>
              <a:gd name="connsiteX19" fmla="*/ 4775200 w 6070598"/>
              <a:gd name="connsiteY19" fmla="*/ 1122732 h 1643998"/>
              <a:gd name="connsiteX20" fmla="*/ 4849368 w 6070598"/>
              <a:gd name="connsiteY20" fmla="*/ 1079044 h 1643998"/>
              <a:gd name="connsiteX21" fmla="*/ 4944870 w 6070598"/>
              <a:gd name="connsiteY21" fmla="*/ 973381 h 1643998"/>
              <a:gd name="connsiteX22" fmla="*/ 5123688 w 6070598"/>
              <a:gd name="connsiteY22" fmla="*/ 691948 h 1643998"/>
              <a:gd name="connsiteX23" fmla="*/ 5217158 w 6070598"/>
              <a:gd name="connsiteY23" fmla="*/ 611685 h 1643998"/>
              <a:gd name="connsiteX24" fmla="*/ 5290309 w 6070598"/>
              <a:gd name="connsiteY24" fmla="*/ 627941 h 1643998"/>
              <a:gd name="connsiteX25" fmla="*/ 5404100 w 6070598"/>
              <a:gd name="connsiteY25" fmla="*/ 847397 h 1643998"/>
              <a:gd name="connsiteX26" fmla="*/ 5574788 w 6070598"/>
              <a:gd name="connsiteY26" fmla="*/ 1306629 h 1643998"/>
              <a:gd name="connsiteX27" fmla="*/ 5708900 w 6070598"/>
              <a:gd name="connsiteY27" fmla="*/ 1546404 h 1643998"/>
              <a:gd name="connsiteX28" fmla="*/ 5814563 w 6070598"/>
              <a:gd name="connsiteY28" fmla="*/ 1619556 h 1643998"/>
              <a:gd name="connsiteX29" fmla="*/ 5932419 w 6070598"/>
              <a:gd name="connsiteY29" fmla="*/ 1643939 h 1643998"/>
              <a:gd name="connsiteX30" fmla="*/ 6070594 w 6070598"/>
              <a:gd name="connsiteY30" fmla="*/ 1554531 h 1643998"/>
              <a:gd name="connsiteX0" fmla="*/ 0 w 6082076"/>
              <a:gd name="connsiteY0" fmla="*/ 889052 h 1643998"/>
              <a:gd name="connsiteX1" fmla="*/ 284480 w 6082076"/>
              <a:gd name="connsiteY1" fmla="*/ 584252 h 1643998"/>
              <a:gd name="connsiteX2" fmla="*/ 584200 w 6082076"/>
              <a:gd name="connsiteY2" fmla="*/ 335332 h 1643998"/>
              <a:gd name="connsiteX3" fmla="*/ 924560 w 6082076"/>
              <a:gd name="connsiteY3" fmla="*/ 188012 h 1643998"/>
              <a:gd name="connsiteX4" fmla="*/ 1224280 w 6082076"/>
              <a:gd name="connsiteY4" fmla="*/ 167692 h 1643998"/>
              <a:gd name="connsiteX5" fmla="*/ 1432560 w 6082076"/>
              <a:gd name="connsiteY5" fmla="*/ 218492 h 1643998"/>
              <a:gd name="connsiteX6" fmla="*/ 1676400 w 6082076"/>
              <a:gd name="connsiteY6" fmla="*/ 391212 h 1643998"/>
              <a:gd name="connsiteX7" fmla="*/ 2011680 w 6082076"/>
              <a:gd name="connsiteY7" fmla="*/ 645212 h 1643998"/>
              <a:gd name="connsiteX8" fmla="*/ 2346960 w 6082076"/>
              <a:gd name="connsiteY8" fmla="*/ 807772 h 1643998"/>
              <a:gd name="connsiteX9" fmla="*/ 2595880 w 6082076"/>
              <a:gd name="connsiteY9" fmla="*/ 807772 h 1643998"/>
              <a:gd name="connsiteX10" fmla="*/ 2976880 w 6082076"/>
              <a:gd name="connsiteY10" fmla="*/ 543612 h 1643998"/>
              <a:gd name="connsiteX11" fmla="*/ 3296920 w 6082076"/>
              <a:gd name="connsiteY11" fmla="*/ 274372 h 1643998"/>
              <a:gd name="connsiteX12" fmla="*/ 3698240 w 6082076"/>
              <a:gd name="connsiteY12" fmla="*/ 50852 h 1643998"/>
              <a:gd name="connsiteX13" fmla="*/ 3962400 w 6082076"/>
              <a:gd name="connsiteY13" fmla="*/ 52 h 1643998"/>
              <a:gd name="connsiteX14" fmla="*/ 4160520 w 6082076"/>
              <a:gd name="connsiteY14" fmla="*/ 45772 h 1643998"/>
              <a:gd name="connsiteX15" fmla="*/ 4333240 w 6082076"/>
              <a:gd name="connsiteY15" fmla="*/ 223572 h 1643998"/>
              <a:gd name="connsiteX16" fmla="*/ 4485640 w 6082076"/>
              <a:gd name="connsiteY16" fmla="*/ 528372 h 1643998"/>
              <a:gd name="connsiteX17" fmla="*/ 4648200 w 6082076"/>
              <a:gd name="connsiteY17" fmla="*/ 970332 h 1643998"/>
              <a:gd name="connsiteX18" fmla="*/ 4704080 w 6082076"/>
              <a:gd name="connsiteY18" fmla="*/ 1082092 h 1643998"/>
              <a:gd name="connsiteX19" fmla="*/ 4775200 w 6082076"/>
              <a:gd name="connsiteY19" fmla="*/ 1122732 h 1643998"/>
              <a:gd name="connsiteX20" fmla="*/ 4849368 w 6082076"/>
              <a:gd name="connsiteY20" fmla="*/ 1079044 h 1643998"/>
              <a:gd name="connsiteX21" fmla="*/ 4944870 w 6082076"/>
              <a:gd name="connsiteY21" fmla="*/ 973381 h 1643998"/>
              <a:gd name="connsiteX22" fmla="*/ 5123688 w 6082076"/>
              <a:gd name="connsiteY22" fmla="*/ 691948 h 1643998"/>
              <a:gd name="connsiteX23" fmla="*/ 5217158 w 6082076"/>
              <a:gd name="connsiteY23" fmla="*/ 611685 h 1643998"/>
              <a:gd name="connsiteX24" fmla="*/ 5290309 w 6082076"/>
              <a:gd name="connsiteY24" fmla="*/ 627941 h 1643998"/>
              <a:gd name="connsiteX25" fmla="*/ 5404100 w 6082076"/>
              <a:gd name="connsiteY25" fmla="*/ 847397 h 1643998"/>
              <a:gd name="connsiteX26" fmla="*/ 5574788 w 6082076"/>
              <a:gd name="connsiteY26" fmla="*/ 1306629 h 1643998"/>
              <a:gd name="connsiteX27" fmla="*/ 5708900 w 6082076"/>
              <a:gd name="connsiteY27" fmla="*/ 1546404 h 1643998"/>
              <a:gd name="connsiteX28" fmla="*/ 5814563 w 6082076"/>
              <a:gd name="connsiteY28" fmla="*/ 1619556 h 1643998"/>
              <a:gd name="connsiteX29" fmla="*/ 5932419 w 6082076"/>
              <a:gd name="connsiteY29" fmla="*/ 1643939 h 1643998"/>
              <a:gd name="connsiteX30" fmla="*/ 6070594 w 6082076"/>
              <a:gd name="connsiteY30" fmla="*/ 1554531 h 1643998"/>
              <a:gd name="connsiteX31" fmla="*/ 6074657 w 6082076"/>
              <a:gd name="connsiteY31" fmla="*/ 1562659 h 1643998"/>
              <a:gd name="connsiteX0" fmla="*/ 0 w 6277857"/>
              <a:gd name="connsiteY0" fmla="*/ 889052 h 1643998"/>
              <a:gd name="connsiteX1" fmla="*/ 284480 w 6277857"/>
              <a:gd name="connsiteY1" fmla="*/ 584252 h 1643998"/>
              <a:gd name="connsiteX2" fmla="*/ 584200 w 6277857"/>
              <a:gd name="connsiteY2" fmla="*/ 335332 h 1643998"/>
              <a:gd name="connsiteX3" fmla="*/ 924560 w 6277857"/>
              <a:gd name="connsiteY3" fmla="*/ 188012 h 1643998"/>
              <a:gd name="connsiteX4" fmla="*/ 1224280 w 6277857"/>
              <a:gd name="connsiteY4" fmla="*/ 167692 h 1643998"/>
              <a:gd name="connsiteX5" fmla="*/ 1432560 w 6277857"/>
              <a:gd name="connsiteY5" fmla="*/ 218492 h 1643998"/>
              <a:gd name="connsiteX6" fmla="*/ 1676400 w 6277857"/>
              <a:gd name="connsiteY6" fmla="*/ 391212 h 1643998"/>
              <a:gd name="connsiteX7" fmla="*/ 2011680 w 6277857"/>
              <a:gd name="connsiteY7" fmla="*/ 645212 h 1643998"/>
              <a:gd name="connsiteX8" fmla="*/ 2346960 w 6277857"/>
              <a:gd name="connsiteY8" fmla="*/ 807772 h 1643998"/>
              <a:gd name="connsiteX9" fmla="*/ 2595880 w 6277857"/>
              <a:gd name="connsiteY9" fmla="*/ 807772 h 1643998"/>
              <a:gd name="connsiteX10" fmla="*/ 2976880 w 6277857"/>
              <a:gd name="connsiteY10" fmla="*/ 543612 h 1643998"/>
              <a:gd name="connsiteX11" fmla="*/ 3296920 w 6277857"/>
              <a:gd name="connsiteY11" fmla="*/ 274372 h 1643998"/>
              <a:gd name="connsiteX12" fmla="*/ 3698240 w 6277857"/>
              <a:gd name="connsiteY12" fmla="*/ 50852 h 1643998"/>
              <a:gd name="connsiteX13" fmla="*/ 3962400 w 6277857"/>
              <a:gd name="connsiteY13" fmla="*/ 52 h 1643998"/>
              <a:gd name="connsiteX14" fmla="*/ 4160520 w 6277857"/>
              <a:gd name="connsiteY14" fmla="*/ 45772 h 1643998"/>
              <a:gd name="connsiteX15" fmla="*/ 4333240 w 6277857"/>
              <a:gd name="connsiteY15" fmla="*/ 223572 h 1643998"/>
              <a:gd name="connsiteX16" fmla="*/ 4485640 w 6277857"/>
              <a:gd name="connsiteY16" fmla="*/ 528372 h 1643998"/>
              <a:gd name="connsiteX17" fmla="*/ 4648200 w 6277857"/>
              <a:gd name="connsiteY17" fmla="*/ 970332 h 1643998"/>
              <a:gd name="connsiteX18" fmla="*/ 4704080 w 6277857"/>
              <a:gd name="connsiteY18" fmla="*/ 1082092 h 1643998"/>
              <a:gd name="connsiteX19" fmla="*/ 4775200 w 6277857"/>
              <a:gd name="connsiteY19" fmla="*/ 1122732 h 1643998"/>
              <a:gd name="connsiteX20" fmla="*/ 4849368 w 6277857"/>
              <a:gd name="connsiteY20" fmla="*/ 1079044 h 1643998"/>
              <a:gd name="connsiteX21" fmla="*/ 4944870 w 6277857"/>
              <a:gd name="connsiteY21" fmla="*/ 973381 h 1643998"/>
              <a:gd name="connsiteX22" fmla="*/ 5123688 w 6277857"/>
              <a:gd name="connsiteY22" fmla="*/ 691948 h 1643998"/>
              <a:gd name="connsiteX23" fmla="*/ 5217158 w 6277857"/>
              <a:gd name="connsiteY23" fmla="*/ 611685 h 1643998"/>
              <a:gd name="connsiteX24" fmla="*/ 5290309 w 6277857"/>
              <a:gd name="connsiteY24" fmla="*/ 627941 h 1643998"/>
              <a:gd name="connsiteX25" fmla="*/ 5404100 w 6277857"/>
              <a:gd name="connsiteY25" fmla="*/ 847397 h 1643998"/>
              <a:gd name="connsiteX26" fmla="*/ 5574788 w 6277857"/>
              <a:gd name="connsiteY26" fmla="*/ 1306629 h 1643998"/>
              <a:gd name="connsiteX27" fmla="*/ 5708900 w 6277857"/>
              <a:gd name="connsiteY27" fmla="*/ 1546404 h 1643998"/>
              <a:gd name="connsiteX28" fmla="*/ 5814563 w 6277857"/>
              <a:gd name="connsiteY28" fmla="*/ 1619556 h 1643998"/>
              <a:gd name="connsiteX29" fmla="*/ 5932419 w 6277857"/>
              <a:gd name="connsiteY29" fmla="*/ 1643939 h 1643998"/>
              <a:gd name="connsiteX30" fmla="*/ 6070594 w 6277857"/>
              <a:gd name="connsiteY30" fmla="*/ 1554531 h 1643998"/>
              <a:gd name="connsiteX31" fmla="*/ 6277857 w 6277857"/>
              <a:gd name="connsiteY31" fmla="*/ 1282243 h 1643998"/>
              <a:gd name="connsiteX0" fmla="*/ 0 w 6292091"/>
              <a:gd name="connsiteY0" fmla="*/ 889052 h 1643998"/>
              <a:gd name="connsiteX1" fmla="*/ 284480 w 6292091"/>
              <a:gd name="connsiteY1" fmla="*/ 584252 h 1643998"/>
              <a:gd name="connsiteX2" fmla="*/ 584200 w 6292091"/>
              <a:gd name="connsiteY2" fmla="*/ 335332 h 1643998"/>
              <a:gd name="connsiteX3" fmla="*/ 924560 w 6292091"/>
              <a:gd name="connsiteY3" fmla="*/ 188012 h 1643998"/>
              <a:gd name="connsiteX4" fmla="*/ 1224280 w 6292091"/>
              <a:gd name="connsiteY4" fmla="*/ 167692 h 1643998"/>
              <a:gd name="connsiteX5" fmla="*/ 1432560 w 6292091"/>
              <a:gd name="connsiteY5" fmla="*/ 218492 h 1643998"/>
              <a:gd name="connsiteX6" fmla="*/ 1676400 w 6292091"/>
              <a:gd name="connsiteY6" fmla="*/ 391212 h 1643998"/>
              <a:gd name="connsiteX7" fmla="*/ 2011680 w 6292091"/>
              <a:gd name="connsiteY7" fmla="*/ 645212 h 1643998"/>
              <a:gd name="connsiteX8" fmla="*/ 2346960 w 6292091"/>
              <a:gd name="connsiteY8" fmla="*/ 807772 h 1643998"/>
              <a:gd name="connsiteX9" fmla="*/ 2595880 w 6292091"/>
              <a:gd name="connsiteY9" fmla="*/ 807772 h 1643998"/>
              <a:gd name="connsiteX10" fmla="*/ 2976880 w 6292091"/>
              <a:gd name="connsiteY10" fmla="*/ 543612 h 1643998"/>
              <a:gd name="connsiteX11" fmla="*/ 3296920 w 6292091"/>
              <a:gd name="connsiteY11" fmla="*/ 274372 h 1643998"/>
              <a:gd name="connsiteX12" fmla="*/ 3698240 w 6292091"/>
              <a:gd name="connsiteY12" fmla="*/ 50852 h 1643998"/>
              <a:gd name="connsiteX13" fmla="*/ 3962400 w 6292091"/>
              <a:gd name="connsiteY13" fmla="*/ 52 h 1643998"/>
              <a:gd name="connsiteX14" fmla="*/ 4160520 w 6292091"/>
              <a:gd name="connsiteY14" fmla="*/ 45772 h 1643998"/>
              <a:gd name="connsiteX15" fmla="*/ 4333240 w 6292091"/>
              <a:gd name="connsiteY15" fmla="*/ 223572 h 1643998"/>
              <a:gd name="connsiteX16" fmla="*/ 4485640 w 6292091"/>
              <a:gd name="connsiteY16" fmla="*/ 528372 h 1643998"/>
              <a:gd name="connsiteX17" fmla="*/ 4648200 w 6292091"/>
              <a:gd name="connsiteY17" fmla="*/ 970332 h 1643998"/>
              <a:gd name="connsiteX18" fmla="*/ 4704080 w 6292091"/>
              <a:gd name="connsiteY18" fmla="*/ 1082092 h 1643998"/>
              <a:gd name="connsiteX19" fmla="*/ 4775200 w 6292091"/>
              <a:gd name="connsiteY19" fmla="*/ 1122732 h 1643998"/>
              <a:gd name="connsiteX20" fmla="*/ 4849368 w 6292091"/>
              <a:gd name="connsiteY20" fmla="*/ 1079044 h 1643998"/>
              <a:gd name="connsiteX21" fmla="*/ 4944870 w 6292091"/>
              <a:gd name="connsiteY21" fmla="*/ 973381 h 1643998"/>
              <a:gd name="connsiteX22" fmla="*/ 5123688 w 6292091"/>
              <a:gd name="connsiteY22" fmla="*/ 691948 h 1643998"/>
              <a:gd name="connsiteX23" fmla="*/ 5217158 w 6292091"/>
              <a:gd name="connsiteY23" fmla="*/ 611685 h 1643998"/>
              <a:gd name="connsiteX24" fmla="*/ 5290309 w 6292091"/>
              <a:gd name="connsiteY24" fmla="*/ 627941 h 1643998"/>
              <a:gd name="connsiteX25" fmla="*/ 5404100 w 6292091"/>
              <a:gd name="connsiteY25" fmla="*/ 847397 h 1643998"/>
              <a:gd name="connsiteX26" fmla="*/ 5574788 w 6292091"/>
              <a:gd name="connsiteY26" fmla="*/ 1306629 h 1643998"/>
              <a:gd name="connsiteX27" fmla="*/ 5708900 w 6292091"/>
              <a:gd name="connsiteY27" fmla="*/ 1546404 h 1643998"/>
              <a:gd name="connsiteX28" fmla="*/ 5814563 w 6292091"/>
              <a:gd name="connsiteY28" fmla="*/ 1619556 h 1643998"/>
              <a:gd name="connsiteX29" fmla="*/ 5932419 w 6292091"/>
              <a:gd name="connsiteY29" fmla="*/ 1643939 h 1643998"/>
              <a:gd name="connsiteX30" fmla="*/ 6070594 w 6292091"/>
              <a:gd name="connsiteY30" fmla="*/ 1554531 h 1643998"/>
              <a:gd name="connsiteX31" fmla="*/ 6277857 w 6292091"/>
              <a:gd name="connsiteY31" fmla="*/ 1282243 h 1643998"/>
              <a:gd name="connsiteX32" fmla="*/ 6273793 w 6292091"/>
              <a:gd name="connsiteY32" fmla="*/ 1278179 h 1643998"/>
              <a:gd name="connsiteX0" fmla="*/ 0 w 6432293"/>
              <a:gd name="connsiteY0" fmla="*/ 889052 h 1643998"/>
              <a:gd name="connsiteX1" fmla="*/ 284480 w 6432293"/>
              <a:gd name="connsiteY1" fmla="*/ 584252 h 1643998"/>
              <a:gd name="connsiteX2" fmla="*/ 584200 w 6432293"/>
              <a:gd name="connsiteY2" fmla="*/ 335332 h 1643998"/>
              <a:gd name="connsiteX3" fmla="*/ 924560 w 6432293"/>
              <a:gd name="connsiteY3" fmla="*/ 188012 h 1643998"/>
              <a:gd name="connsiteX4" fmla="*/ 1224280 w 6432293"/>
              <a:gd name="connsiteY4" fmla="*/ 167692 h 1643998"/>
              <a:gd name="connsiteX5" fmla="*/ 1432560 w 6432293"/>
              <a:gd name="connsiteY5" fmla="*/ 218492 h 1643998"/>
              <a:gd name="connsiteX6" fmla="*/ 1676400 w 6432293"/>
              <a:gd name="connsiteY6" fmla="*/ 391212 h 1643998"/>
              <a:gd name="connsiteX7" fmla="*/ 2011680 w 6432293"/>
              <a:gd name="connsiteY7" fmla="*/ 645212 h 1643998"/>
              <a:gd name="connsiteX8" fmla="*/ 2346960 w 6432293"/>
              <a:gd name="connsiteY8" fmla="*/ 807772 h 1643998"/>
              <a:gd name="connsiteX9" fmla="*/ 2595880 w 6432293"/>
              <a:gd name="connsiteY9" fmla="*/ 807772 h 1643998"/>
              <a:gd name="connsiteX10" fmla="*/ 2976880 w 6432293"/>
              <a:gd name="connsiteY10" fmla="*/ 543612 h 1643998"/>
              <a:gd name="connsiteX11" fmla="*/ 3296920 w 6432293"/>
              <a:gd name="connsiteY11" fmla="*/ 274372 h 1643998"/>
              <a:gd name="connsiteX12" fmla="*/ 3698240 w 6432293"/>
              <a:gd name="connsiteY12" fmla="*/ 50852 h 1643998"/>
              <a:gd name="connsiteX13" fmla="*/ 3962400 w 6432293"/>
              <a:gd name="connsiteY13" fmla="*/ 52 h 1643998"/>
              <a:gd name="connsiteX14" fmla="*/ 4160520 w 6432293"/>
              <a:gd name="connsiteY14" fmla="*/ 45772 h 1643998"/>
              <a:gd name="connsiteX15" fmla="*/ 4333240 w 6432293"/>
              <a:gd name="connsiteY15" fmla="*/ 223572 h 1643998"/>
              <a:gd name="connsiteX16" fmla="*/ 4485640 w 6432293"/>
              <a:gd name="connsiteY16" fmla="*/ 528372 h 1643998"/>
              <a:gd name="connsiteX17" fmla="*/ 4648200 w 6432293"/>
              <a:gd name="connsiteY17" fmla="*/ 970332 h 1643998"/>
              <a:gd name="connsiteX18" fmla="*/ 4704080 w 6432293"/>
              <a:gd name="connsiteY18" fmla="*/ 1082092 h 1643998"/>
              <a:gd name="connsiteX19" fmla="*/ 4775200 w 6432293"/>
              <a:gd name="connsiteY19" fmla="*/ 1122732 h 1643998"/>
              <a:gd name="connsiteX20" fmla="*/ 4849368 w 6432293"/>
              <a:gd name="connsiteY20" fmla="*/ 1079044 h 1643998"/>
              <a:gd name="connsiteX21" fmla="*/ 4944870 w 6432293"/>
              <a:gd name="connsiteY21" fmla="*/ 973381 h 1643998"/>
              <a:gd name="connsiteX22" fmla="*/ 5123688 w 6432293"/>
              <a:gd name="connsiteY22" fmla="*/ 691948 h 1643998"/>
              <a:gd name="connsiteX23" fmla="*/ 5217158 w 6432293"/>
              <a:gd name="connsiteY23" fmla="*/ 611685 h 1643998"/>
              <a:gd name="connsiteX24" fmla="*/ 5290309 w 6432293"/>
              <a:gd name="connsiteY24" fmla="*/ 627941 h 1643998"/>
              <a:gd name="connsiteX25" fmla="*/ 5404100 w 6432293"/>
              <a:gd name="connsiteY25" fmla="*/ 847397 h 1643998"/>
              <a:gd name="connsiteX26" fmla="*/ 5574788 w 6432293"/>
              <a:gd name="connsiteY26" fmla="*/ 1306629 h 1643998"/>
              <a:gd name="connsiteX27" fmla="*/ 5708900 w 6432293"/>
              <a:gd name="connsiteY27" fmla="*/ 1546404 h 1643998"/>
              <a:gd name="connsiteX28" fmla="*/ 5814563 w 6432293"/>
              <a:gd name="connsiteY28" fmla="*/ 1619556 h 1643998"/>
              <a:gd name="connsiteX29" fmla="*/ 5932419 w 6432293"/>
              <a:gd name="connsiteY29" fmla="*/ 1643939 h 1643998"/>
              <a:gd name="connsiteX30" fmla="*/ 6070594 w 6432293"/>
              <a:gd name="connsiteY30" fmla="*/ 1554531 h 1643998"/>
              <a:gd name="connsiteX31" fmla="*/ 6277857 w 6432293"/>
              <a:gd name="connsiteY31" fmla="*/ 1282243 h 1643998"/>
              <a:gd name="connsiteX32" fmla="*/ 6432289 w 6432293"/>
              <a:gd name="connsiteY32" fmla="*/ 928675 h 1643998"/>
              <a:gd name="connsiteX0" fmla="*/ 0 w 6446367"/>
              <a:gd name="connsiteY0" fmla="*/ 889052 h 1643998"/>
              <a:gd name="connsiteX1" fmla="*/ 284480 w 6446367"/>
              <a:gd name="connsiteY1" fmla="*/ 584252 h 1643998"/>
              <a:gd name="connsiteX2" fmla="*/ 584200 w 6446367"/>
              <a:gd name="connsiteY2" fmla="*/ 335332 h 1643998"/>
              <a:gd name="connsiteX3" fmla="*/ 924560 w 6446367"/>
              <a:gd name="connsiteY3" fmla="*/ 188012 h 1643998"/>
              <a:gd name="connsiteX4" fmla="*/ 1224280 w 6446367"/>
              <a:gd name="connsiteY4" fmla="*/ 167692 h 1643998"/>
              <a:gd name="connsiteX5" fmla="*/ 1432560 w 6446367"/>
              <a:gd name="connsiteY5" fmla="*/ 218492 h 1643998"/>
              <a:gd name="connsiteX6" fmla="*/ 1676400 w 6446367"/>
              <a:gd name="connsiteY6" fmla="*/ 391212 h 1643998"/>
              <a:gd name="connsiteX7" fmla="*/ 2011680 w 6446367"/>
              <a:gd name="connsiteY7" fmla="*/ 645212 h 1643998"/>
              <a:gd name="connsiteX8" fmla="*/ 2346960 w 6446367"/>
              <a:gd name="connsiteY8" fmla="*/ 807772 h 1643998"/>
              <a:gd name="connsiteX9" fmla="*/ 2595880 w 6446367"/>
              <a:gd name="connsiteY9" fmla="*/ 807772 h 1643998"/>
              <a:gd name="connsiteX10" fmla="*/ 2976880 w 6446367"/>
              <a:gd name="connsiteY10" fmla="*/ 543612 h 1643998"/>
              <a:gd name="connsiteX11" fmla="*/ 3296920 w 6446367"/>
              <a:gd name="connsiteY11" fmla="*/ 274372 h 1643998"/>
              <a:gd name="connsiteX12" fmla="*/ 3698240 w 6446367"/>
              <a:gd name="connsiteY12" fmla="*/ 50852 h 1643998"/>
              <a:gd name="connsiteX13" fmla="*/ 3962400 w 6446367"/>
              <a:gd name="connsiteY13" fmla="*/ 52 h 1643998"/>
              <a:gd name="connsiteX14" fmla="*/ 4160520 w 6446367"/>
              <a:gd name="connsiteY14" fmla="*/ 45772 h 1643998"/>
              <a:gd name="connsiteX15" fmla="*/ 4333240 w 6446367"/>
              <a:gd name="connsiteY15" fmla="*/ 223572 h 1643998"/>
              <a:gd name="connsiteX16" fmla="*/ 4485640 w 6446367"/>
              <a:gd name="connsiteY16" fmla="*/ 528372 h 1643998"/>
              <a:gd name="connsiteX17" fmla="*/ 4648200 w 6446367"/>
              <a:gd name="connsiteY17" fmla="*/ 970332 h 1643998"/>
              <a:gd name="connsiteX18" fmla="*/ 4704080 w 6446367"/>
              <a:gd name="connsiteY18" fmla="*/ 1082092 h 1643998"/>
              <a:gd name="connsiteX19" fmla="*/ 4775200 w 6446367"/>
              <a:gd name="connsiteY19" fmla="*/ 1122732 h 1643998"/>
              <a:gd name="connsiteX20" fmla="*/ 4849368 w 6446367"/>
              <a:gd name="connsiteY20" fmla="*/ 1079044 h 1643998"/>
              <a:gd name="connsiteX21" fmla="*/ 4944870 w 6446367"/>
              <a:gd name="connsiteY21" fmla="*/ 973381 h 1643998"/>
              <a:gd name="connsiteX22" fmla="*/ 5123688 w 6446367"/>
              <a:gd name="connsiteY22" fmla="*/ 691948 h 1643998"/>
              <a:gd name="connsiteX23" fmla="*/ 5217158 w 6446367"/>
              <a:gd name="connsiteY23" fmla="*/ 611685 h 1643998"/>
              <a:gd name="connsiteX24" fmla="*/ 5290309 w 6446367"/>
              <a:gd name="connsiteY24" fmla="*/ 627941 h 1643998"/>
              <a:gd name="connsiteX25" fmla="*/ 5404100 w 6446367"/>
              <a:gd name="connsiteY25" fmla="*/ 847397 h 1643998"/>
              <a:gd name="connsiteX26" fmla="*/ 5574788 w 6446367"/>
              <a:gd name="connsiteY26" fmla="*/ 1306629 h 1643998"/>
              <a:gd name="connsiteX27" fmla="*/ 5708900 w 6446367"/>
              <a:gd name="connsiteY27" fmla="*/ 1546404 h 1643998"/>
              <a:gd name="connsiteX28" fmla="*/ 5814563 w 6446367"/>
              <a:gd name="connsiteY28" fmla="*/ 1619556 h 1643998"/>
              <a:gd name="connsiteX29" fmla="*/ 5932419 w 6446367"/>
              <a:gd name="connsiteY29" fmla="*/ 1643939 h 1643998"/>
              <a:gd name="connsiteX30" fmla="*/ 6070594 w 6446367"/>
              <a:gd name="connsiteY30" fmla="*/ 1554531 h 1643998"/>
              <a:gd name="connsiteX31" fmla="*/ 6277857 w 6446367"/>
              <a:gd name="connsiteY31" fmla="*/ 1282243 h 1643998"/>
              <a:gd name="connsiteX32" fmla="*/ 6432289 w 6446367"/>
              <a:gd name="connsiteY32" fmla="*/ 928675 h 1643998"/>
              <a:gd name="connsiteX33" fmla="*/ 6440417 w 6446367"/>
              <a:gd name="connsiteY33" fmla="*/ 932739 h 1643998"/>
              <a:gd name="connsiteX0" fmla="*/ 0 w 6574529"/>
              <a:gd name="connsiteY0" fmla="*/ 889052 h 1643998"/>
              <a:gd name="connsiteX1" fmla="*/ 284480 w 6574529"/>
              <a:gd name="connsiteY1" fmla="*/ 584252 h 1643998"/>
              <a:gd name="connsiteX2" fmla="*/ 584200 w 6574529"/>
              <a:gd name="connsiteY2" fmla="*/ 335332 h 1643998"/>
              <a:gd name="connsiteX3" fmla="*/ 924560 w 6574529"/>
              <a:gd name="connsiteY3" fmla="*/ 188012 h 1643998"/>
              <a:gd name="connsiteX4" fmla="*/ 1224280 w 6574529"/>
              <a:gd name="connsiteY4" fmla="*/ 167692 h 1643998"/>
              <a:gd name="connsiteX5" fmla="*/ 1432560 w 6574529"/>
              <a:gd name="connsiteY5" fmla="*/ 218492 h 1643998"/>
              <a:gd name="connsiteX6" fmla="*/ 1676400 w 6574529"/>
              <a:gd name="connsiteY6" fmla="*/ 391212 h 1643998"/>
              <a:gd name="connsiteX7" fmla="*/ 2011680 w 6574529"/>
              <a:gd name="connsiteY7" fmla="*/ 645212 h 1643998"/>
              <a:gd name="connsiteX8" fmla="*/ 2346960 w 6574529"/>
              <a:gd name="connsiteY8" fmla="*/ 807772 h 1643998"/>
              <a:gd name="connsiteX9" fmla="*/ 2595880 w 6574529"/>
              <a:gd name="connsiteY9" fmla="*/ 807772 h 1643998"/>
              <a:gd name="connsiteX10" fmla="*/ 2976880 w 6574529"/>
              <a:gd name="connsiteY10" fmla="*/ 543612 h 1643998"/>
              <a:gd name="connsiteX11" fmla="*/ 3296920 w 6574529"/>
              <a:gd name="connsiteY11" fmla="*/ 274372 h 1643998"/>
              <a:gd name="connsiteX12" fmla="*/ 3698240 w 6574529"/>
              <a:gd name="connsiteY12" fmla="*/ 50852 h 1643998"/>
              <a:gd name="connsiteX13" fmla="*/ 3962400 w 6574529"/>
              <a:gd name="connsiteY13" fmla="*/ 52 h 1643998"/>
              <a:gd name="connsiteX14" fmla="*/ 4160520 w 6574529"/>
              <a:gd name="connsiteY14" fmla="*/ 45772 h 1643998"/>
              <a:gd name="connsiteX15" fmla="*/ 4333240 w 6574529"/>
              <a:gd name="connsiteY15" fmla="*/ 223572 h 1643998"/>
              <a:gd name="connsiteX16" fmla="*/ 4485640 w 6574529"/>
              <a:gd name="connsiteY16" fmla="*/ 528372 h 1643998"/>
              <a:gd name="connsiteX17" fmla="*/ 4648200 w 6574529"/>
              <a:gd name="connsiteY17" fmla="*/ 970332 h 1643998"/>
              <a:gd name="connsiteX18" fmla="*/ 4704080 w 6574529"/>
              <a:gd name="connsiteY18" fmla="*/ 1082092 h 1643998"/>
              <a:gd name="connsiteX19" fmla="*/ 4775200 w 6574529"/>
              <a:gd name="connsiteY19" fmla="*/ 1122732 h 1643998"/>
              <a:gd name="connsiteX20" fmla="*/ 4849368 w 6574529"/>
              <a:gd name="connsiteY20" fmla="*/ 1079044 h 1643998"/>
              <a:gd name="connsiteX21" fmla="*/ 4944870 w 6574529"/>
              <a:gd name="connsiteY21" fmla="*/ 973381 h 1643998"/>
              <a:gd name="connsiteX22" fmla="*/ 5123688 w 6574529"/>
              <a:gd name="connsiteY22" fmla="*/ 691948 h 1643998"/>
              <a:gd name="connsiteX23" fmla="*/ 5217158 w 6574529"/>
              <a:gd name="connsiteY23" fmla="*/ 611685 h 1643998"/>
              <a:gd name="connsiteX24" fmla="*/ 5290309 w 6574529"/>
              <a:gd name="connsiteY24" fmla="*/ 627941 h 1643998"/>
              <a:gd name="connsiteX25" fmla="*/ 5404100 w 6574529"/>
              <a:gd name="connsiteY25" fmla="*/ 847397 h 1643998"/>
              <a:gd name="connsiteX26" fmla="*/ 5574788 w 6574529"/>
              <a:gd name="connsiteY26" fmla="*/ 1306629 h 1643998"/>
              <a:gd name="connsiteX27" fmla="*/ 5708900 w 6574529"/>
              <a:gd name="connsiteY27" fmla="*/ 1546404 h 1643998"/>
              <a:gd name="connsiteX28" fmla="*/ 5814563 w 6574529"/>
              <a:gd name="connsiteY28" fmla="*/ 1619556 h 1643998"/>
              <a:gd name="connsiteX29" fmla="*/ 5932419 w 6574529"/>
              <a:gd name="connsiteY29" fmla="*/ 1643939 h 1643998"/>
              <a:gd name="connsiteX30" fmla="*/ 6070594 w 6574529"/>
              <a:gd name="connsiteY30" fmla="*/ 1554531 h 1643998"/>
              <a:gd name="connsiteX31" fmla="*/ 6277857 w 6574529"/>
              <a:gd name="connsiteY31" fmla="*/ 1282243 h 1643998"/>
              <a:gd name="connsiteX32" fmla="*/ 6432289 w 6574529"/>
              <a:gd name="connsiteY32" fmla="*/ 928675 h 1643998"/>
              <a:gd name="connsiteX33" fmla="*/ 6574529 w 6574529"/>
              <a:gd name="connsiteY33" fmla="*/ 684835 h 1643998"/>
              <a:gd name="connsiteX0" fmla="*/ 0 w 6574529"/>
              <a:gd name="connsiteY0" fmla="*/ 889052 h 1643998"/>
              <a:gd name="connsiteX1" fmla="*/ 284480 w 6574529"/>
              <a:gd name="connsiteY1" fmla="*/ 584252 h 1643998"/>
              <a:gd name="connsiteX2" fmla="*/ 584200 w 6574529"/>
              <a:gd name="connsiteY2" fmla="*/ 335332 h 1643998"/>
              <a:gd name="connsiteX3" fmla="*/ 924560 w 6574529"/>
              <a:gd name="connsiteY3" fmla="*/ 188012 h 1643998"/>
              <a:gd name="connsiteX4" fmla="*/ 1224280 w 6574529"/>
              <a:gd name="connsiteY4" fmla="*/ 167692 h 1643998"/>
              <a:gd name="connsiteX5" fmla="*/ 1432560 w 6574529"/>
              <a:gd name="connsiteY5" fmla="*/ 218492 h 1643998"/>
              <a:gd name="connsiteX6" fmla="*/ 1676400 w 6574529"/>
              <a:gd name="connsiteY6" fmla="*/ 391212 h 1643998"/>
              <a:gd name="connsiteX7" fmla="*/ 2011680 w 6574529"/>
              <a:gd name="connsiteY7" fmla="*/ 645212 h 1643998"/>
              <a:gd name="connsiteX8" fmla="*/ 2346960 w 6574529"/>
              <a:gd name="connsiteY8" fmla="*/ 807772 h 1643998"/>
              <a:gd name="connsiteX9" fmla="*/ 2595880 w 6574529"/>
              <a:gd name="connsiteY9" fmla="*/ 807772 h 1643998"/>
              <a:gd name="connsiteX10" fmla="*/ 2976880 w 6574529"/>
              <a:gd name="connsiteY10" fmla="*/ 543612 h 1643998"/>
              <a:gd name="connsiteX11" fmla="*/ 3296920 w 6574529"/>
              <a:gd name="connsiteY11" fmla="*/ 274372 h 1643998"/>
              <a:gd name="connsiteX12" fmla="*/ 3698240 w 6574529"/>
              <a:gd name="connsiteY12" fmla="*/ 50852 h 1643998"/>
              <a:gd name="connsiteX13" fmla="*/ 3962400 w 6574529"/>
              <a:gd name="connsiteY13" fmla="*/ 52 h 1643998"/>
              <a:gd name="connsiteX14" fmla="*/ 4160520 w 6574529"/>
              <a:gd name="connsiteY14" fmla="*/ 45772 h 1643998"/>
              <a:gd name="connsiteX15" fmla="*/ 4333240 w 6574529"/>
              <a:gd name="connsiteY15" fmla="*/ 223572 h 1643998"/>
              <a:gd name="connsiteX16" fmla="*/ 4485640 w 6574529"/>
              <a:gd name="connsiteY16" fmla="*/ 528372 h 1643998"/>
              <a:gd name="connsiteX17" fmla="*/ 4648200 w 6574529"/>
              <a:gd name="connsiteY17" fmla="*/ 970332 h 1643998"/>
              <a:gd name="connsiteX18" fmla="*/ 4704080 w 6574529"/>
              <a:gd name="connsiteY18" fmla="*/ 1082092 h 1643998"/>
              <a:gd name="connsiteX19" fmla="*/ 4775200 w 6574529"/>
              <a:gd name="connsiteY19" fmla="*/ 1122732 h 1643998"/>
              <a:gd name="connsiteX20" fmla="*/ 4849368 w 6574529"/>
              <a:gd name="connsiteY20" fmla="*/ 1079044 h 1643998"/>
              <a:gd name="connsiteX21" fmla="*/ 4944870 w 6574529"/>
              <a:gd name="connsiteY21" fmla="*/ 973381 h 1643998"/>
              <a:gd name="connsiteX22" fmla="*/ 5123688 w 6574529"/>
              <a:gd name="connsiteY22" fmla="*/ 691948 h 1643998"/>
              <a:gd name="connsiteX23" fmla="*/ 5217158 w 6574529"/>
              <a:gd name="connsiteY23" fmla="*/ 611685 h 1643998"/>
              <a:gd name="connsiteX24" fmla="*/ 5290309 w 6574529"/>
              <a:gd name="connsiteY24" fmla="*/ 627941 h 1643998"/>
              <a:gd name="connsiteX25" fmla="*/ 5404100 w 6574529"/>
              <a:gd name="connsiteY25" fmla="*/ 847397 h 1643998"/>
              <a:gd name="connsiteX26" fmla="*/ 5574788 w 6574529"/>
              <a:gd name="connsiteY26" fmla="*/ 1306629 h 1643998"/>
              <a:gd name="connsiteX27" fmla="*/ 5708900 w 6574529"/>
              <a:gd name="connsiteY27" fmla="*/ 1546404 h 1643998"/>
              <a:gd name="connsiteX28" fmla="*/ 5814563 w 6574529"/>
              <a:gd name="connsiteY28" fmla="*/ 1619556 h 1643998"/>
              <a:gd name="connsiteX29" fmla="*/ 5932419 w 6574529"/>
              <a:gd name="connsiteY29" fmla="*/ 1643939 h 1643998"/>
              <a:gd name="connsiteX30" fmla="*/ 6070594 w 6574529"/>
              <a:gd name="connsiteY30" fmla="*/ 1554531 h 1643998"/>
              <a:gd name="connsiteX31" fmla="*/ 6277857 w 6574529"/>
              <a:gd name="connsiteY31" fmla="*/ 1282243 h 1643998"/>
              <a:gd name="connsiteX32" fmla="*/ 6432289 w 6574529"/>
              <a:gd name="connsiteY32" fmla="*/ 928675 h 1643998"/>
              <a:gd name="connsiteX33" fmla="*/ 6574529 w 6574529"/>
              <a:gd name="connsiteY33" fmla="*/ 684835 h 1643998"/>
              <a:gd name="connsiteX34" fmla="*/ 6574529 w 6574529"/>
              <a:gd name="connsiteY34" fmla="*/ 684835 h 1643998"/>
              <a:gd name="connsiteX0" fmla="*/ 0 w 6655809"/>
              <a:gd name="connsiteY0" fmla="*/ 889052 h 1643998"/>
              <a:gd name="connsiteX1" fmla="*/ 284480 w 6655809"/>
              <a:gd name="connsiteY1" fmla="*/ 584252 h 1643998"/>
              <a:gd name="connsiteX2" fmla="*/ 584200 w 6655809"/>
              <a:gd name="connsiteY2" fmla="*/ 335332 h 1643998"/>
              <a:gd name="connsiteX3" fmla="*/ 924560 w 6655809"/>
              <a:gd name="connsiteY3" fmla="*/ 188012 h 1643998"/>
              <a:gd name="connsiteX4" fmla="*/ 1224280 w 6655809"/>
              <a:gd name="connsiteY4" fmla="*/ 167692 h 1643998"/>
              <a:gd name="connsiteX5" fmla="*/ 1432560 w 6655809"/>
              <a:gd name="connsiteY5" fmla="*/ 218492 h 1643998"/>
              <a:gd name="connsiteX6" fmla="*/ 1676400 w 6655809"/>
              <a:gd name="connsiteY6" fmla="*/ 391212 h 1643998"/>
              <a:gd name="connsiteX7" fmla="*/ 2011680 w 6655809"/>
              <a:gd name="connsiteY7" fmla="*/ 645212 h 1643998"/>
              <a:gd name="connsiteX8" fmla="*/ 2346960 w 6655809"/>
              <a:gd name="connsiteY8" fmla="*/ 807772 h 1643998"/>
              <a:gd name="connsiteX9" fmla="*/ 2595880 w 6655809"/>
              <a:gd name="connsiteY9" fmla="*/ 807772 h 1643998"/>
              <a:gd name="connsiteX10" fmla="*/ 2976880 w 6655809"/>
              <a:gd name="connsiteY10" fmla="*/ 543612 h 1643998"/>
              <a:gd name="connsiteX11" fmla="*/ 3296920 w 6655809"/>
              <a:gd name="connsiteY11" fmla="*/ 274372 h 1643998"/>
              <a:gd name="connsiteX12" fmla="*/ 3698240 w 6655809"/>
              <a:gd name="connsiteY12" fmla="*/ 50852 h 1643998"/>
              <a:gd name="connsiteX13" fmla="*/ 3962400 w 6655809"/>
              <a:gd name="connsiteY13" fmla="*/ 52 h 1643998"/>
              <a:gd name="connsiteX14" fmla="*/ 4160520 w 6655809"/>
              <a:gd name="connsiteY14" fmla="*/ 45772 h 1643998"/>
              <a:gd name="connsiteX15" fmla="*/ 4333240 w 6655809"/>
              <a:gd name="connsiteY15" fmla="*/ 223572 h 1643998"/>
              <a:gd name="connsiteX16" fmla="*/ 4485640 w 6655809"/>
              <a:gd name="connsiteY16" fmla="*/ 528372 h 1643998"/>
              <a:gd name="connsiteX17" fmla="*/ 4648200 w 6655809"/>
              <a:gd name="connsiteY17" fmla="*/ 970332 h 1643998"/>
              <a:gd name="connsiteX18" fmla="*/ 4704080 w 6655809"/>
              <a:gd name="connsiteY18" fmla="*/ 1082092 h 1643998"/>
              <a:gd name="connsiteX19" fmla="*/ 4775200 w 6655809"/>
              <a:gd name="connsiteY19" fmla="*/ 1122732 h 1643998"/>
              <a:gd name="connsiteX20" fmla="*/ 4849368 w 6655809"/>
              <a:gd name="connsiteY20" fmla="*/ 1079044 h 1643998"/>
              <a:gd name="connsiteX21" fmla="*/ 4944870 w 6655809"/>
              <a:gd name="connsiteY21" fmla="*/ 973381 h 1643998"/>
              <a:gd name="connsiteX22" fmla="*/ 5123688 w 6655809"/>
              <a:gd name="connsiteY22" fmla="*/ 691948 h 1643998"/>
              <a:gd name="connsiteX23" fmla="*/ 5217158 w 6655809"/>
              <a:gd name="connsiteY23" fmla="*/ 611685 h 1643998"/>
              <a:gd name="connsiteX24" fmla="*/ 5290309 w 6655809"/>
              <a:gd name="connsiteY24" fmla="*/ 627941 h 1643998"/>
              <a:gd name="connsiteX25" fmla="*/ 5404100 w 6655809"/>
              <a:gd name="connsiteY25" fmla="*/ 847397 h 1643998"/>
              <a:gd name="connsiteX26" fmla="*/ 5574788 w 6655809"/>
              <a:gd name="connsiteY26" fmla="*/ 1306629 h 1643998"/>
              <a:gd name="connsiteX27" fmla="*/ 5708900 w 6655809"/>
              <a:gd name="connsiteY27" fmla="*/ 1546404 h 1643998"/>
              <a:gd name="connsiteX28" fmla="*/ 5814563 w 6655809"/>
              <a:gd name="connsiteY28" fmla="*/ 1619556 h 1643998"/>
              <a:gd name="connsiteX29" fmla="*/ 5932419 w 6655809"/>
              <a:gd name="connsiteY29" fmla="*/ 1643939 h 1643998"/>
              <a:gd name="connsiteX30" fmla="*/ 6070594 w 6655809"/>
              <a:gd name="connsiteY30" fmla="*/ 1554531 h 1643998"/>
              <a:gd name="connsiteX31" fmla="*/ 6277857 w 6655809"/>
              <a:gd name="connsiteY31" fmla="*/ 1282243 h 1643998"/>
              <a:gd name="connsiteX32" fmla="*/ 6432289 w 6655809"/>
              <a:gd name="connsiteY32" fmla="*/ 928675 h 1643998"/>
              <a:gd name="connsiteX33" fmla="*/ 6574529 w 6655809"/>
              <a:gd name="connsiteY33" fmla="*/ 684835 h 1643998"/>
              <a:gd name="connsiteX34" fmla="*/ 6655809 w 6655809"/>
              <a:gd name="connsiteY34" fmla="*/ 571043 h 1643998"/>
              <a:gd name="connsiteX0" fmla="*/ 0 w 6661829"/>
              <a:gd name="connsiteY0" fmla="*/ 889052 h 1643998"/>
              <a:gd name="connsiteX1" fmla="*/ 284480 w 6661829"/>
              <a:gd name="connsiteY1" fmla="*/ 584252 h 1643998"/>
              <a:gd name="connsiteX2" fmla="*/ 584200 w 6661829"/>
              <a:gd name="connsiteY2" fmla="*/ 335332 h 1643998"/>
              <a:gd name="connsiteX3" fmla="*/ 924560 w 6661829"/>
              <a:gd name="connsiteY3" fmla="*/ 188012 h 1643998"/>
              <a:gd name="connsiteX4" fmla="*/ 1224280 w 6661829"/>
              <a:gd name="connsiteY4" fmla="*/ 167692 h 1643998"/>
              <a:gd name="connsiteX5" fmla="*/ 1432560 w 6661829"/>
              <a:gd name="connsiteY5" fmla="*/ 218492 h 1643998"/>
              <a:gd name="connsiteX6" fmla="*/ 1676400 w 6661829"/>
              <a:gd name="connsiteY6" fmla="*/ 391212 h 1643998"/>
              <a:gd name="connsiteX7" fmla="*/ 2011680 w 6661829"/>
              <a:gd name="connsiteY7" fmla="*/ 645212 h 1643998"/>
              <a:gd name="connsiteX8" fmla="*/ 2346960 w 6661829"/>
              <a:gd name="connsiteY8" fmla="*/ 807772 h 1643998"/>
              <a:gd name="connsiteX9" fmla="*/ 2595880 w 6661829"/>
              <a:gd name="connsiteY9" fmla="*/ 807772 h 1643998"/>
              <a:gd name="connsiteX10" fmla="*/ 2976880 w 6661829"/>
              <a:gd name="connsiteY10" fmla="*/ 543612 h 1643998"/>
              <a:gd name="connsiteX11" fmla="*/ 3296920 w 6661829"/>
              <a:gd name="connsiteY11" fmla="*/ 274372 h 1643998"/>
              <a:gd name="connsiteX12" fmla="*/ 3698240 w 6661829"/>
              <a:gd name="connsiteY12" fmla="*/ 50852 h 1643998"/>
              <a:gd name="connsiteX13" fmla="*/ 3962400 w 6661829"/>
              <a:gd name="connsiteY13" fmla="*/ 52 h 1643998"/>
              <a:gd name="connsiteX14" fmla="*/ 4160520 w 6661829"/>
              <a:gd name="connsiteY14" fmla="*/ 45772 h 1643998"/>
              <a:gd name="connsiteX15" fmla="*/ 4333240 w 6661829"/>
              <a:gd name="connsiteY15" fmla="*/ 223572 h 1643998"/>
              <a:gd name="connsiteX16" fmla="*/ 4485640 w 6661829"/>
              <a:gd name="connsiteY16" fmla="*/ 528372 h 1643998"/>
              <a:gd name="connsiteX17" fmla="*/ 4648200 w 6661829"/>
              <a:gd name="connsiteY17" fmla="*/ 970332 h 1643998"/>
              <a:gd name="connsiteX18" fmla="*/ 4704080 w 6661829"/>
              <a:gd name="connsiteY18" fmla="*/ 1082092 h 1643998"/>
              <a:gd name="connsiteX19" fmla="*/ 4775200 w 6661829"/>
              <a:gd name="connsiteY19" fmla="*/ 1122732 h 1643998"/>
              <a:gd name="connsiteX20" fmla="*/ 4849368 w 6661829"/>
              <a:gd name="connsiteY20" fmla="*/ 1079044 h 1643998"/>
              <a:gd name="connsiteX21" fmla="*/ 4944870 w 6661829"/>
              <a:gd name="connsiteY21" fmla="*/ 973381 h 1643998"/>
              <a:gd name="connsiteX22" fmla="*/ 5123688 w 6661829"/>
              <a:gd name="connsiteY22" fmla="*/ 691948 h 1643998"/>
              <a:gd name="connsiteX23" fmla="*/ 5217158 w 6661829"/>
              <a:gd name="connsiteY23" fmla="*/ 611685 h 1643998"/>
              <a:gd name="connsiteX24" fmla="*/ 5290309 w 6661829"/>
              <a:gd name="connsiteY24" fmla="*/ 627941 h 1643998"/>
              <a:gd name="connsiteX25" fmla="*/ 5404100 w 6661829"/>
              <a:gd name="connsiteY25" fmla="*/ 847397 h 1643998"/>
              <a:gd name="connsiteX26" fmla="*/ 5574788 w 6661829"/>
              <a:gd name="connsiteY26" fmla="*/ 1306629 h 1643998"/>
              <a:gd name="connsiteX27" fmla="*/ 5708900 w 6661829"/>
              <a:gd name="connsiteY27" fmla="*/ 1546404 h 1643998"/>
              <a:gd name="connsiteX28" fmla="*/ 5814563 w 6661829"/>
              <a:gd name="connsiteY28" fmla="*/ 1619556 h 1643998"/>
              <a:gd name="connsiteX29" fmla="*/ 5932419 w 6661829"/>
              <a:gd name="connsiteY29" fmla="*/ 1643939 h 1643998"/>
              <a:gd name="connsiteX30" fmla="*/ 6070594 w 6661829"/>
              <a:gd name="connsiteY30" fmla="*/ 1554531 h 1643998"/>
              <a:gd name="connsiteX31" fmla="*/ 6277857 w 6661829"/>
              <a:gd name="connsiteY31" fmla="*/ 1282243 h 1643998"/>
              <a:gd name="connsiteX32" fmla="*/ 6432289 w 6661829"/>
              <a:gd name="connsiteY32" fmla="*/ 928675 h 1643998"/>
              <a:gd name="connsiteX33" fmla="*/ 6574529 w 6661829"/>
              <a:gd name="connsiteY33" fmla="*/ 684835 h 1643998"/>
              <a:gd name="connsiteX34" fmla="*/ 6655809 w 6661829"/>
              <a:gd name="connsiteY34" fmla="*/ 571043 h 1643998"/>
              <a:gd name="connsiteX35" fmla="*/ 6655809 w 6661829"/>
              <a:gd name="connsiteY35" fmla="*/ 562915 h 1643998"/>
              <a:gd name="connsiteX0" fmla="*/ 0 w 6733025"/>
              <a:gd name="connsiteY0" fmla="*/ 889052 h 1643998"/>
              <a:gd name="connsiteX1" fmla="*/ 284480 w 6733025"/>
              <a:gd name="connsiteY1" fmla="*/ 584252 h 1643998"/>
              <a:gd name="connsiteX2" fmla="*/ 584200 w 6733025"/>
              <a:gd name="connsiteY2" fmla="*/ 335332 h 1643998"/>
              <a:gd name="connsiteX3" fmla="*/ 924560 w 6733025"/>
              <a:gd name="connsiteY3" fmla="*/ 188012 h 1643998"/>
              <a:gd name="connsiteX4" fmla="*/ 1224280 w 6733025"/>
              <a:gd name="connsiteY4" fmla="*/ 167692 h 1643998"/>
              <a:gd name="connsiteX5" fmla="*/ 1432560 w 6733025"/>
              <a:gd name="connsiteY5" fmla="*/ 218492 h 1643998"/>
              <a:gd name="connsiteX6" fmla="*/ 1676400 w 6733025"/>
              <a:gd name="connsiteY6" fmla="*/ 391212 h 1643998"/>
              <a:gd name="connsiteX7" fmla="*/ 2011680 w 6733025"/>
              <a:gd name="connsiteY7" fmla="*/ 645212 h 1643998"/>
              <a:gd name="connsiteX8" fmla="*/ 2346960 w 6733025"/>
              <a:gd name="connsiteY8" fmla="*/ 807772 h 1643998"/>
              <a:gd name="connsiteX9" fmla="*/ 2595880 w 6733025"/>
              <a:gd name="connsiteY9" fmla="*/ 807772 h 1643998"/>
              <a:gd name="connsiteX10" fmla="*/ 2976880 w 6733025"/>
              <a:gd name="connsiteY10" fmla="*/ 543612 h 1643998"/>
              <a:gd name="connsiteX11" fmla="*/ 3296920 w 6733025"/>
              <a:gd name="connsiteY11" fmla="*/ 274372 h 1643998"/>
              <a:gd name="connsiteX12" fmla="*/ 3698240 w 6733025"/>
              <a:gd name="connsiteY12" fmla="*/ 50852 h 1643998"/>
              <a:gd name="connsiteX13" fmla="*/ 3962400 w 6733025"/>
              <a:gd name="connsiteY13" fmla="*/ 52 h 1643998"/>
              <a:gd name="connsiteX14" fmla="*/ 4160520 w 6733025"/>
              <a:gd name="connsiteY14" fmla="*/ 45772 h 1643998"/>
              <a:gd name="connsiteX15" fmla="*/ 4333240 w 6733025"/>
              <a:gd name="connsiteY15" fmla="*/ 223572 h 1643998"/>
              <a:gd name="connsiteX16" fmla="*/ 4485640 w 6733025"/>
              <a:gd name="connsiteY16" fmla="*/ 528372 h 1643998"/>
              <a:gd name="connsiteX17" fmla="*/ 4648200 w 6733025"/>
              <a:gd name="connsiteY17" fmla="*/ 970332 h 1643998"/>
              <a:gd name="connsiteX18" fmla="*/ 4704080 w 6733025"/>
              <a:gd name="connsiteY18" fmla="*/ 1082092 h 1643998"/>
              <a:gd name="connsiteX19" fmla="*/ 4775200 w 6733025"/>
              <a:gd name="connsiteY19" fmla="*/ 1122732 h 1643998"/>
              <a:gd name="connsiteX20" fmla="*/ 4849368 w 6733025"/>
              <a:gd name="connsiteY20" fmla="*/ 1079044 h 1643998"/>
              <a:gd name="connsiteX21" fmla="*/ 4944870 w 6733025"/>
              <a:gd name="connsiteY21" fmla="*/ 973381 h 1643998"/>
              <a:gd name="connsiteX22" fmla="*/ 5123688 w 6733025"/>
              <a:gd name="connsiteY22" fmla="*/ 691948 h 1643998"/>
              <a:gd name="connsiteX23" fmla="*/ 5217158 w 6733025"/>
              <a:gd name="connsiteY23" fmla="*/ 611685 h 1643998"/>
              <a:gd name="connsiteX24" fmla="*/ 5290309 w 6733025"/>
              <a:gd name="connsiteY24" fmla="*/ 627941 h 1643998"/>
              <a:gd name="connsiteX25" fmla="*/ 5404100 w 6733025"/>
              <a:gd name="connsiteY25" fmla="*/ 847397 h 1643998"/>
              <a:gd name="connsiteX26" fmla="*/ 5574788 w 6733025"/>
              <a:gd name="connsiteY26" fmla="*/ 1306629 h 1643998"/>
              <a:gd name="connsiteX27" fmla="*/ 5708900 w 6733025"/>
              <a:gd name="connsiteY27" fmla="*/ 1546404 h 1643998"/>
              <a:gd name="connsiteX28" fmla="*/ 5814563 w 6733025"/>
              <a:gd name="connsiteY28" fmla="*/ 1619556 h 1643998"/>
              <a:gd name="connsiteX29" fmla="*/ 5932419 w 6733025"/>
              <a:gd name="connsiteY29" fmla="*/ 1643939 h 1643998"/>
              <a:gd name="connsiteX30" fmla="*/ 6070594 w 6733025"/>
              <a:gd name="connsiteY30" fmla="*/ 1554531 h 1643998"/>
              <a:gd name="connsiteX31" fmla="*/ 6277857 w 6733025"/>
              <a:gd name="connsiteY31" fmla="*/ 1282243 h 1643998"/>
              <a:gd name="connsiteX32" fmla="*/ 6432289 w 6733025"/>
              <a:gd name="connsiteY32" fmla="*/ 928675 h 1643998"/>
              <a:gd name="connsiteX33" fmla="*/ 6574529 w 6733025"/>
              <a:gd name="connsiteY33" fmla="*/ 684835 h 1643998"/>
              <a:gd name="connsiteX34" fmla="*/ 6655809 w 6733025"/>
              <a:gd name="connsiteY34" fmla="*/ 571043 h 1643998"/>
              <a:gd name="connsiteX35" fmla="*/ 6733025 w 6733025"/>
              <a:gd name="connsiteY35" fmla="*/ 534467 h 1643998"/>
              <a:gd name="connsiteX0" fmla="*/ 0 w 6736856"/>
              <a:gd name="connsiteY0" fmla="*/ 889052 h 1643998"/>
              <a:gd name="connsiteX1" fmla="*/ 284480 w 6736856"/>
              <a:gd name="connsiteY1" fmla="*/ 584252 h 1643998"/>
              <a:gd name="connsiteX2" fmla="*/ 584200 w 6736856"/>
              <a:gd name="connsiteY2" fmla="*/ 335332 h 1643998"/>
              <a:gd name="connsiteX3" fmla="*/ 924560 w 6736856"/>
              <a:gd name="connsiteY3" fmla="*/ 188012 h 1643998"/>
              <a:gd name="connsiteX4" fmla="*/ 1224280 w 6736856"/>
              <a:gd name="connsiteY4" fmla="*/ 167692 h 1643998"/>
              <a:gd name="connsiteX5" fmla="*/ 1432560 w 6736856"/>
              <a:gd name="connsiteY5" fmla="*/ 218492 h 1643998"/>
              <a:gd name="connsiteX6" fmla="*/ 1676400 w 6736856"/>
              <a:gd name="connsiteY6" fmla="*/ 391212 h 1643998"/>
              <a:gd name="connsiteX7" fmla="*/ 2011680 w 6736856"/>
              <a:gd name="connsiteY7" fmla="*/ 645212 h 1643998"/>
              <a:gd name="connsiteX8" fmla="*/ 2346960 w 6736856"/>
              <a:gd name="connsiteY8" fmla="*/ 807772 h 1643998"/>
              <a:gd name="connsiteX9" fmla="*/ 2595880 w 6736856"/>
              <a:gd name="connsiteY9" fmla="*/ 807772 h 1643998"/>
              <a:gd name="connsiteX10" fmla="*/ 2976880 w 6736856"/>
              <a:gd name="connsiteY10" fmla="*/ 543612 h 1643998"/>
              <a:gd name="connsiteX11" fmla="*/ 3296920 w 6736856"/>
              <a:gd name="connsiteY11" fmla="*/ 274372 h 1643998"/>
              <a:gd name="connsiteX12" fmla="*/ 3698240 w 6736856"/>
              <a:gd name="connsiteY12" fmla="*/ 50852 h 1643998"/>
              <a:gd name="connsiteX13" fmla="*/ 3962400 w 6736856"/>
              <a:gd name="connsiteY13" fmla="*/ 52 h 1643998"/>
              <a:gd name="connsiteX14" fmla="*/ 4160520 w 6736856"/>
              <a:gd name="connsiteY14" fmla="*/ 45772 h 1643998"/>
              <a:gd name="connsiteX15" fmla="*/ 4333240 w 6736856"/>
              <a:gd name="connsiteY15" fmla="*/ 223572 h 1643998"/>
              <a:gd name="connsiteX16" fmla="*/ 4485640 w 6736856"/>
              <a:gd name="connsiteY16" fmla="*/ 528372 h 1643998"/>
              <a:gd name="connsiteX17" fmla="*/ 4648200 w 6736856"/>
              <a:gd name="connsiteY17" fmla="*/ 970332 h 1643998"/>
              <a:gd name="connsiteX18" fmla="*/ 4704080 w 6736856"/>
              <a:gd name="connsiteY18" fmla="*/ 1082092 h 1643998"/>
              <a:gd name="connsiteX19" fmla="*/ 4775200 w 6736856"/>
              <a:gd name="connsiteY19" fmla="*/ 1122732 h 1643998"/>
              <a:gd name="connsiteX20" fmla="*/ 4849368 w 6736856"/>
              <a:gd name="connsiteY20" fmla="*/ 1079044 h 1643998"/>
              <a:gd name="connsiteX21" fmla="*/ 4944870 w 6736856"/>
              <a:gd name="connsiteY21" fmla="*/ 973381 h 1643998"/>
              <a:gd name="connsiteX22" fmla="*/ 5123688 w 6736856"/>
              <a:gd name="connsiteY22" fmla="*/ 691948 h 1643998"/>
              <a:gd name="connsiteX23" fmla="*/ 5217158 w 6736856"/>
              <a:gd name="connsiteY23" fmla="*/ 611685 h 1643998"/>
              <a:gd name="connsiteX24" fmla="*/ 5290309 w 6736856"/>
              <a:gd name="connsiteY24" fmla="*/ 627941 h 1643998"/>
              <a:gd name="connsiteX25" fmla="*/ 5404100 w 6736856"/>
              <a:gd name="connsiteY25" fmla="*/ 847397 h 1643998"/>
              <a:gd name="connsiteX26" fmla="*/ 5574788 w 6736856"/>
              <a:gd name="connsiteY26" fmla="*/ 1306629 h 1643998"/>
              <a:gd name="connsiteX27" fmla="*/ 5708900 w 6736856"/>
              <a:gd name="connsiteY27" fmla="*/ 1546404 h 1643998"/>
              <a:gd name="connsiteX28" fmla="*/ 5814563 w 6736856"/>
              <a:gd name="connsiteY28" fmla="*/ 1619556 h 1643998"/>
              <a:gd name="connsiteX29" fmla="*/ 5932419 w 6736856"/>
              <a:gd name="connsiteY29" fmla="*/ 1643939 h 1643998"/>
              <a:gd name="connsiteX30" fmla="*/ 6070594 w 6736856"/>
              <a:gd name="connsiteY30" fmla="*/ 1554531 h 1643998"/>
              <a:gd name="connsiteX31" fmla="*/ 6277857 w 6736856"/>
              <a:gd name="connsiteY31" fmla="*/ 1282243 h 1643998"/>
              <a:gd name="connsiteX32" fmla="*/ 6432289 w 6736856"/>
              <a:gd name="connsiteY32" fmla="*/ 928675 h 1643998"/>
              <a:gd name="connsiteX33" fmla="*/ 6574529 w 6736856"/>
              <a:gd name="connsiteY33" fmla="*/ 684835 h 1643998"/>
              <a:gd name="connsiteX34" fmla="*/ 6655809 w 6736856"/>
              <a:gd name="connsiteY34" fmla="*/ 571043 h 1643998"/>
              <a:gd name="connsiteX35" fmla="*/ 6733025 w 6736856"/>
              <a:gd name="connsiteY35" fmla="*/ 534467 h 1643998"/>
              <a:gd name="connsiteX36" fmla="*/ 6724897 w 6736856"/>
              <a:gd name="connsiteY36" fmla="*/ 538531 h 1643998"/>
              <a:gd name="connsiteX0" fmla="*/ 0 w 6806210"/>
              <a:gd name="connsiteY0" fmla="*/ 889052 h 1643998"/>
              <a:gd name="connsiteX1" fmla="*/ 284480 w 6806210"/>
              <a:gd name="connsiteY1" fmla="*/ 584252 h 1643998"/>
              <a:gd name="connsiteX2" fmla="*/ 584200 w 6806210"/>
              <a:gd name="connsiteY2" fmla="*/ 335332 h 1643998"/>
              <a:gd name="connsiteX3" fmla="*/ 924560 w 6806210"/>
              <a:gd name="connsiteY3" fmla="*/ 188012 h 1643998"/>
              <a:gd name="connsiteX4" fmla="*/ 1224280 w 6806210"/>
              <a:gd name="connsiteY4" fmla="*/ 167692 h 1643998"/>
              <a:gd name="connsiteX5" fmla="*/ 1432560 w 6806210"/>
              <a:gd name="connsiteY5" fmla="*/ 218492 h 1643998"/>
              <a:gd name="connsiteX6" fmla="*/ 1676400 w 6806210"/>
              <a:gd name="connsiteY6" fmla="*/ 391212 h 1643998"/>
              <a:gd name="connsiteX7" fmla="*/ 2011680 w 6806210"/>
              <a:gd name="connsiteY7" fmla="*/ 645212 h 1643998"/>
              <a:gd name="connsiteX8" fmla="*/ 2346960 w 6806210"/>
              <a:gd name="connsiteY8" fmla="*/ 807772 h 1643998"/>
              <a:gd name="connsiteX9" fmla="*/ 2595880 w 6806210"/>
              <a:gd name="connsiteY9" fmla="*/ 807772 h 1643998"/>
              <a:gd name="connsiteX10" fmla="*/ 2976880 w 6806210"/>
              <a:gd name="connsiteY10" fmla="*/ 543612 h 1643998"/>
              <a:gd name="connsiteX11" fmla="*/ 3296920 w 6806210"/>
              <a:gd name="connsiteY11" fmla="*/ 274372 h 1643998"/>
              <a:gd name="connsiteX12" fmla="*/ 3698240 w 6806210"/>
              <a:gd name="connsiteY12" fmla="*/ 50852 h 1643998"/>
              <a:gd name="connsiteX13" fmla="*/ 3962400 w 6806210"/>
              <a:gd name="connsiteY13" fmla="*/ 52 h 1643998"/>
              <a:gd name="connsiteX14" fmla="*/ 4160520 w 6806210"/>
              <a:gd name="connsiteY14" fmla="*/ 45772 h 1643998"/>
              <a:gd name="connsiteX15" fmla="*/ 4333240 w 6806210"/>
              <a:gd name="connsiteY15" fmla="*/ 223572 h 1643998"/>
              <a:gd name="connsiteX16" fmla="*/ 4485640 w 6806210"/>
              <a:gd name="connsiteY16" fmla="*/ 528372 h 1643998"/>
              <a:gd name="connsiteX17" fmla="*/ 4648200 w 6806210"/>
              <a:gd name="connsiteY17" fmla="*/ 970332 h 1643998"/>
              <a:gd name="connsiteX18" fmla="*/ 4704080 w 6806210"/>
              <a:gd name="connsiteY18" fmla="*/ 1082092 h 1643998"/>
              <a:gd name="connsiteX19" fmla="*/ 4775200 w 6806210"/>
              <a:gd name="connsiteY19" fmla="*/ 1122732 h 1643998"/>
              <a:gd name="connsiteX20" fmla="*/ 4849368 w 6806210"/>
              <a:gd name="connsiteY20" fmla="*/ 1079044 h 1643998"/>
              <a:gd name="connsiteX21" fmla="*/ 4944870 w 6806210"/>
              <a:gd name="connsiteY21" fmla="*/ 973381 h 1643998"/>
              <a:gd name="connsiteX22" fmla="*/ 5123688 w 6806210"/>
              <a:gd name="connsiteY22" fmla="*/ 691948 h 1643998"/>
              <a:gd name="connsiteX23" fmla="*/ 5217158 w 6806210"/>
              <a:gd name="connsiteY23" fmla="*/ 611685 h 1643998"/>
              <a:gd name="connsiteX24" fmla="*/ 5290309 w 6806210"/>
              <a:gd name="connsiteY24" fmla="*/ 627941 h 1643998"/>
              <a:gd name="connsiteX25" fmla="*/ 5404100 w 6806210"/>
              <a:gd name="connsiteY25" fmla="*/ 847397 h 1643998"/>
              <a:gd name="connsiteX26" fmla="*/ 5574788 w 6806210"/>
              <a:gd name="connsiteY26" fmla="*/ 1306629 h 1643998"/>
              <a:gd name="connsiteX27" fmla="*/ 5708900 w 6806210"/>
              <a:gd name="connsiteY27" fmla="*/ 1546404 h 1643998"/>
              <a:gd name="connsiteX28" fmla="*/ 5814563 w 6806210"/>
              <a:gd name="connsiteY28" fmla="*/ 1619556 h 1643998"/>
              <a:gd name="connsiteX29" fmla="*/ 5932419 w 6806210"/>
              <a:gd name="connsiteY29" fmla="*/ 1643939 h 1643998"/>
              <a:gd name="connsiteX30" fmla="*/ 6070594 w 6806210"/>
              <a:gd name="connsiteY30" fmla="*/ 1554531 h 1643998"/>
              <a:gd name="connsiteX31" fmla="*/ 6277857 w 6806210"/>
              <a:gd name="connsiteY31" fmla="*/ 1282243 h 1643998"/>
              <a:gd name="connsiteX32" fmla="*/ 6432289 w 6806210"/>
              <a:gd name="connsiteY32" fmla="*/ 928675 h 1643998"/>
              <a:gd name="connsiteX33" fmla="*/ 6574529 w 6806210"/>
              <a:gd name="connsiteY33" fmla="*/ 684835 h 1643998"/>
              <a:gd name="connsiteX34" fmla="*/ 6655809 w 6806210"/>
              <a:gd name="connsiteY34" fmla="*/ 571043 h 1643998"/>
              <a:gd name="connsiteX35" fmla="*/ 6733025 w 6806210"/>
              <a:gd name="connsiteY35" fmla="*/ 534467 h 1643998"/>
              <a:gd name="connsiteX36" fmla="*/ 6806177 w 6806210"/>
              <a:gd name="connsiteY36" fmla="*/ 558851 h 1643998"/>
              <a:gd name="connsiteX0" fmla="*/ 0 w 6812924"/>
              <a:gd name="connsiteY0" fmla="*/ 889052 h 1643998"/>
              <a:gd name="connsiteX1" fmla="*/ 284480 w 6812924"/>
              <a:gd name="connsiteY1" fmla="*/ 584252 h 1643998"/>
              <a:gd name="connsiteX2" fmla="*/ 584200 w 6812924"/>
              <a:gd name="connsiteY2" fmla="*/ 335332 h 1643998"/>
              <a:gd name="connsiteX3" fmla="*/ 924560 w 6812924"/>
              <a:gd name="connsiteY3" fmla="*/ 188012 h 1643998"/>
              <a:gd name="connsiteX4" fmla="*/ 1224280 w 6812924"/>
              <a:gd name="connsiteY4" fmla="*/ 167692 h 1643998"/>
              <a:gd name="connsiteX5" fmla="*/ 1432560 w 6812924"/>
              <a:gd name="connsiteY5" fmla="*/ 218492 h 1643998"/>
              <a:gd name="connsiteX6" fmla="*/ 1676400 w 6812924"/>
              <a:gd name="connsiteY6" fmla="*/ 391212 h 1643998"/>
              <a:gd name="connsiteX7" fmla="*/ 2011680 w 6812924"/>
              <a:gd name="connsiteY7" fmla="*/ 645212 h 1643998"/>
              <a:gd name="connsiteX8" fmla="*/ 2346960 w 6812924"/>
              <a:gd name="connsiteY8" fmla="*/ 807772 h 1643998"/>
              <a:gd name="connsiteX9" fmla="*/ 2595880 w 6812924"/>
              <a:gd name="connsiteY9" fmla="*/ 807772 h 1643998"/>
              <a:gd name="connsiteX10" fmla="*/ 2976880 w 6812924"/>
              <a:gd name="connsiteY10" fmla="*/ 543612 h 1643998"/>
              <a:gd name="connsiteX11" fmla="*/ 3296920 w 6812924"/>
              <a:gd name="connsiteY11" fmla="*/ 274372 h 1643998"/>
              <a:gd name="connsiteX12" fmla="*/ 3698240 w 6812924"/>
              <a:gd name="connsiteY12" fmla="*/ 50852 h 1643998"/>
              <a:gd name="connsiteX13" fmla="*/ 3962400 w 6812924"/>
              <a:gd name="connsiteY13" fmla="*/ 52 h 1643998"/>
              <a:gd name="connsiteX14" fmla="*/ 4160520 w 6812924"/>
              <a:gd name="connsiteY14" fmla="*/ 45772 h 1643998"/>
              <a:gd name="connsiteX15" fmla="*/ 4333240 w 6812924"/>
              <a:gd name="connsiteY15" fmla="*/ 223572 h 1643998"/>
              <a:gd name="connsiteX16" fmla="*/ 4485640 w 6812924"/>
              <a:gd name="connsiteY16" fmla="*/ 528372 h 1643998"/>
              <a:gd name="connsiteX17" fmla="*/ 4648200 w 6812924"/>
              <a:gd name="connsiteY17" fmla="*/ 970332 h 1643998"/>
              <a:gd name="connsiteX18" fmla="*/ 4704080 w 6812924"/>
              <a:gd name="connsiteY18" fmla="*/ 1082092 h 1643998"/>
              <a:gd name="connsiteX19" fmla="*/ 4775200 w 6812924"/>
              <a:gd name="connsiteY19" fmla="*/ 1122732 h 1643998"/>
              <a:gd name="connsiteX20" fmla="*/ 4849368 w 6812924"/>
              <a:gd name="connsiteY20" fmla="*/ 1079044 h 1643998"/>
              <a:gd name="connsiteX21" fmla="*/ 4944870 w 6812924"/>
              <a:gd name="connsiteY21" fmla="*/ 973381 h 1643998"/>
              <a:gd name="connsiteX22" fmla="*/ 5123688 w 6812924"/>
              <a:gd name="connsiteY22" fmla="*/ 691948 h 1643998"/>
              <a:gd name="connsiteX23" fmla="*/ 5217158 w 6812924"/>
              <a:gd name="connsiteY23" fmla="*/ 611685 h 1643998"/>
              <a:gd name="connsiteX24" fmla="*/ 5290309 w 6812924"/>
              <a:gd name="connsiteY24" fmla="*/ 627941 h 1643998"/>
              <a:gd name="connsiteX25" fmla="*/ 5404100 w 6812924"/>
              <a:gd name="connsiteY25" fmla="*/ 847397 h 1643998"/>
              <a:gd name="connsiteX26" fmla="*/ 5574788 w 6812924"/>
              <a:gd name="connsiteY26" fmla="*/ 1306629 h 1643998"/>
              <a:gd name="connsiteX27" fmla="*/ 5708900 w 6812924"/>
              <a:gd name="connsiteY27" fmla="*/ 1546404 h 1643998"/>
              <a:gd name="connsiteX28" fmla="*/ 5814563 w 6812924"/>
              <a:gd name="connsiteY28" fmla="*/ 1619556 h 1643998"/>
              <a:gd name="connsiteX29" fmla="*/ 5932419 w 6812924"/>
              <a:gd name="connsiteY29" fmla="*/ 1643939 h 1643998"/>
              <a:gd name="connsiteX30" fmla="*/ 6070594 w 6812924"/>
              <a:gd name="connsiteY30" fmla="*/ 1554531 h 1643998"/>
              <a:gd name="connsiteX31" fmla="*/ 6277857 w 6812924"/>
              <a:gd name="connsiteY31" fmla="*/ 1282243 h 1643998"/>
              <a:gd name="connsiteX32" fmla="*/ 6432289 w 6812924"/>
              <a:gd name="connsiteY32" fmla="*/ 928675 h 1643998"/>
              <a:gd name="connsiteX33" fmla="*/ 6574529 w 6812924"/>
              <a:gd name="connsiteY33" fmla="*/ 684835 h 1643998"/>
              <a:gd name="connsiteX34" fmla="*/ 6655809 w 6812924"/>
              <a:gd name="connsiteY34" fmla="*/ 571043 h 1643998"/>
              <a:gd name="connsiteX35" fmla="*/ 6733025 w 6812924"/>
              <a:gd name="connsiteY35" fmla="*/ 534467 h 1643998"/>
              <a:gd name="connsiteX36" fmla="*/ 6806177 w 6812924"/>
              <a:gd name="connsiteY36" fmla="*/ 558851 h 1643998"/>
              <a:gd name="connsiteX37" fmla="*/ 6810240 w 6812924"/>
              <a:gd name="connsiteY37" fmla="*/ 562915 h 1643998"/>
              <a:gd name="connsiteX0" fmla="*/ 0 w 6899648"/>
              <a:gd name="connsiteY0" fmla="*/ 889052 h 1643998"/>
              <a:gd name="connsiteX1" fmla="*/ 284480 w 6899648"/>
              <a:gd name="connsiteY1" fmla="*/ 584252 h 1643998"/>
              <a:gd name="connsiteX2" fmla="*/ 584200 w 6899648"/>
              <a:gd name="connsiteY2" fmla="*/ 335332 h 1643998"/>
              <a:gd name="connsiteX3" fmla="*/ 924560 w 6899648"/>
              <a:gd name="connsiteY3" fmla="*/ 188012 h 1643998"/>
              <a:gd name="connsiteX4" fmla="*/ 1224280 w 6899648"/>
              <a:gd name="connsiteY4" fmla="*/ 167692 h 1643998"/>
              <a:gd name="connsiteX5" fmla="*/ 1432560 w 6899648"/>
              <a:gd name="connsiteY5" fmla="*/ 218492 h 1643998"/>
              <a:gd name="connsiteX6" fmla="*/ 1676400 w 6899648"/>
              <a:gd name="connsiteY6" fmla="*/ 391212 h 1643998"/>
              <a:gd name="connsiteX7" fmla="*/ 2011680 w 6899648"/>
              <a:gd name="connsiteY7" fmla="*/ 645212 h 1643998"/>
              <a:gd name="connsiteX8" fmla="*/ 2346960 w 6899648"/>
              <a:gd name="connsiteY8" fmla="*/ 807772 h 1643998"/>
              <a:gd name="connsiteX9" fmla="*/ 2595880 w 6899648"/>
              <a:gd name="connsiteY9" fmla="*/ 807772 h 1643998"/>
              <a:gd name="connsiteX10" fmla="*/ 2976880 w 6899648"/>
              <a:gd name="connsiteY10" fmla="*/ 543612 h 1643998"/>
              <a:gd name="connsiteX11" fmla="*/ 3296920 w 6899648"/>
              <a:gd name="connsiteY11" fmla="*/ 274372 h 1643998"/>
              <a:gd name="connsiteX12" fmla="*/ 3698240 w 6899648"/>
              <a:gd name="connsiteY12" fmla="*/ 50852 h 1643998"/>
              <a:gd name="connsiteX13" fmla="*/ 3962400 w 6899648"/>
              <a:gd name="connsiteY13" fmla="*/ 52 h 1643998"/>
              <a:gd name="connsiteX14" fmla="*/ 4160520 w 6899648"/>
              <a:gd name="connsiteY14" fmla="*/ 45772 h 1643998"/>
              <a:gd name="connsiteX15" fmla="*/ 4333240 w 6899648"/>
              <a:gd name="connsiteY15" fmla="*/ 223572 h 1643998"/>
              <a:gd name="connsiteX16" fmla="*/ 4485640 w 6899648"/>
              <a:gd name="connsiteY16" fmla="*/ 528372 h 1643998"/>
              <a:gd name="connsiteX17" fmla="*/ 4648200 w 6899648"/>
              <a:gd name="connsiteY17" fmla="*/ 970332 h 1643998"/>
              <a:gd name="connsiteX18" fmla="*/ 4704080 w 6899648"/>
              <a:gd name="connsiteY18" fmla="*/ 1082092 h 1643998"/>
              <a:gd name="connsiteX19" fmla="*/ 4775200 w 6899648"/>
              <a:gd name="connsiteY19" fmla="*/ 1122732 h 1643998"/>
              <a:gd name="connsiteX20" fmla="*/ 4849368 w 6899648"/>
              <a:gd name="connsiteY20" fmla="*/ 1079044 h 1643998"/>
              <a:gd name="connsiteX21" fmla="*/ 4944870 w 6899648"/>
              <a:gd name="connsiteY21" fmla="*/ 973381 h 1643998"/>
              <a:gd name="connsiteX22" fmla="*/ 5123688 w 6899648"/>
              <a:gd name="connsiteY22" fmla="*/ 691948 h 1643998"/>
              <a:gd name="connsiteX23" fmla="*/ 5217158 w 6899648"/>
              <a:gd name="connsiteY23" fmla="*/ 611685 h 1643998"/>
              <a:gd name="connsiteX24" fmla="*/ 5290309 w 6899648"/>
              <a:gd name="connsiteY24" fmla="*/ 627941 h 1643998"/>
              <a:gd name="connsiteX25" fmla="*/ 5404100 w 6899648"/>
              <a:gd name="connsiteY25" fmla="*/ 847397 h 1643998"/>
              <a:gd name="connsiteX26" fmla="*/ 5574788 w 6899648"/>
              <a:gd name="connsiteY26" fmla="*/ 1306629 h 1643998"/>
              <a:gd name="connsiteX27" fmla="*/ 5708900 w 6899648"/>
              <a:gd name="connsiteY27" fmla="*/ 1546404 h 1643998"/>
              <a:gd name="connsiteX28" fmla="*/ 5814563 w 6899648"/>
              <a:gd name="connsiteY28" fmla="*/ 1619556 h 1643998"/>
              <a:gd name="connsiteX29" fmla="*/ 5932419 w 6899648"/>
              <a:gd name="connsiteY29" fmla="*/ 1643939 h 1643998"/>
              <a:gd name="connsiteX30" fmla="*/ 6070594 w 6899648"/>
              <a:gd name="connsiteY30" fmla="*/ 1554531 h 1643998"/>
              <a:gd name="connsiteX31" fmla="*/ 6277857 w 6899648"/>
              <a:gd name="connsiteY31" fmla="*/ 1282243 h 1643998"/>
              <a:gd name="connsiteX32" fmla="*/ 6432289 w 6899648"/>
              <a:gd name="connsiteY32" fmla="*/ 928675 h 1643998"/>
              <a:gd name="connsiteX33" fmla="*/ 6574529 w 6899648"/>
              <a:gd name="connsiteY33" fmla="*/ 684835 h 1643998"/>
              <a:gd name="connsiteX34" fmla="*/ 6655809 w 6899648"/>
              <a:gd name="connsiteY34" fmla="*/ 571043 h 1643998"/>
              <a:gd name="connsiteX35" fmla="*/ 6733025 w 6899648"/>
              <a:gd name="connsiteY35" fmla="*/ 534467 h 1643998"/>
              <a:gd name="connsiteX36" fmla="*/ 6806177 w 6899648"/>
              <a:gd name="connsiteY36" fmla="*/ 558851 h 1643998"/>
              <a:gd name="connsiteX37" fmla="*/ 6899648 w 6899648"/>
              <a:gd name="connsiteY37" fmla="*/ 644195 h 1643998"/>
              <a:gd name="connsiteX0" fmla="*/ 0 w 6905507"/>
              <a:gd name="connsiteY0" fmla="*/ 889052 h 1643998"/>
              <a:gd name="connsiteX1" fmla="*/ 284480 w 6905507"/>
              <a:gd name="connsiteY1" fmla="*/ 584252 h 1643998"/>
              <a:gd name="connsiteX2" fmla="*/ 584200 w 6905507"/>
              <a:gd name="connsiteY2" fmla="*/ 335332 h 1643998"/>
              <a:gd name="connsiteX3" fmla="*/ 924560 w 6905507"/>
              <a:gd name="connsiteY3" fmla="*/ 188012 h 1643998"/>
              <a:gd name="connsiteX4" fmla="*/ 1224280 w 6905507"/>
              <a:gd name="connsiteY4" fmla="*/ 167692 h 1643998"/>
              <a:gd name="connsiteX5" fmla="*/ 1432560 w 6905507"/>
              <a:gd name="connsiteY5" fmla="*/ 218492 h 1643998"/>
              <a:gd name="connsiteX6" fmla="*/ 1676400 w 6905507"/>
              <a:gd name="connsiteY6" fmla="*/ 391212 h 1643998"/>
              <a:gd name="connsiteX7" fmla="*/ 2011680 w 6905507"/>
              <a:gd name="connsiteY7" fmla="*/ 645212 h 1643998"/>
              <a:gd name="connsiteX8" fmla="*/ 2346960 w 6905507"/>
              <a:gd name="connsiteY8" fmla="*/ 807772 h 1643998"/>
              <a:gd name="connsiteX9" fmla="*/ 2595880 w 6905507"/>
              <a:gd name="connsiteY9" fmla="*/ 807772 h 1643998"/>
              <a:gd name="connsiteX10" fmla="*/ 2976880 w 6905507"/>
              <a:gd name="connsiteY10" fmla="*/ 543612 h 1643998"/>
              <a:gd name="connsiteX11" fmla="*/ 3296920 w 6905507"/>
              <a:gd name="connsiteY11" fmla="*/ 274372 h 1643998"/>
              <a:gd name="connsiteX12" fmla="*/ 3698240 w 6905507"/>
              <a:gd name="connsiteY12" fmla="*/ 50852 h 1643998"/>
              <a:gd name="connsiteX13" fmla="*/ 3962400 w 6905507"/>
              <a:gd name="connsiteY13" fmla="*/ 52 h 1643998"/>
              <a:gd name="connsiteX14" fmla="*/ 4160520 w 6905507"/>
              <a:gd name="connsiteY14" fmla="*/ 45772 h 1643998"/>
              <a:gd name="connsiteX15" fmla="*/ 4333240 w 6905507"/>
              <a:gd name="connsiteY15" fmla="*/ 223572 h 1643998"/>
              <a:gd name="connsiteX16" fmla="*/ 4485640 w 6905507"/>
              <a:gd name="connsiteY16" fmla="*/ 528372 h 1643998"/>
              <a:gd name="connsiteX17" fmla="*/ 4648200 w 6905507"/>
              <a:gd name="connsiteY17" fmla="*/ 970332 h 1643998"/>
              <a:gd name="connsiteX18" fmla="*/ 4704080 w 6905507"/>
              <a:gd name="connsiteY18" fmla="*/ 1082092 h 1643998"/>
              <a:gd name="connsiteX19" fmla="*/ 4775200 w 6905507"/>
              <a:gd name="connsiteY19" fmla="*/ 1122732 h 1643998"/>
              <a:gd name="connsiteX20" fmla="*/ 4849368 w 6905507"/>
              <a:gd name="connsiteY20" fmla="*/ 1079044 h 1643998"/>
              <a:gd name="connsiteX21" fmla="*/ 4944870 w 6905507"/>
              <a:gd name="connsiteY21" fmla="*/ 973381 h 1643998"/>
              <a:gd name="connsiteX22" fmla="*/ 5123688 w 6905507"/>
              <a:gd name="connsiteY22" fmla="*/ 691948 h 1643998"/>
              <a:gd name="connsiteX23" fmla="*/ 5217158 w 6905507"/>
              <a:gd name="connsiteY23" fmla="*/ 611685 h 1643998"/>
              <a:gd name="connsiteX24" fmla="*/ 5290309 w 6905507"/>
              <a:gd name="connsiteY24" fmla="*/ 627941 h 1643998"/>
              <a:gd name="connsiteX25" fmla="*/ 5404100 w 6905507"/>
              <a:gd name="connsiteY25" fmla="*/ 847397 h 1643998"/>
              <a:gd name="connsiteX26" fmla="*/ 5574788 w 6905507"/>
              <a:gd name="connsiteY26" fmla="*/ 1306629 h 1643998"/>
              <a:gd name="connsiteX27" fmla="*/ 5708900 w 6905507"/>
              <a:gd name="connsiteY27" fmla="*/ 1546404 h 1643998"/>
              <a:gd name="connsiteX28" fmla="*/ 5814563 w 6905507"/>
              <a:gd name="connsiteY28" fmla="*/ 1619556 h 1643998"/>
              <a:gd name="connsiteX29" fmla="*/ 5932419 w 6905507"/>
              <a:gd name="connsiteY29" fmla="*/ 1643939 h 1643998"/>
              <a:gd name="connsiteX30" fmla="*/ 6070594 w 6905507"/>
              <a:gd name="connsiteY30" fmla="*/ 1554531 h 1643998"/>
              <a:gd name="connsiteX31" fmla="*/ 6277857 w 6905507"/>
              <a:gd name="connsiteY31" fmla="*/ 1282243 h 1643998"/>
              <a:gd name="connsiteX32" fmla="*/ 6432289 w 6905507"/>
              <a:gd name="connsiteY32" fmla="*/ 928675 h 1643998"/>
              <a:gd name="connsiteX33" fmla="*/ 6574529 w 6905507"/>
              <a:gd name="connsiteY33" fmla="*/ 684835 h 1643998"/>
              <a:gd name="connsiteX34" fmla="*/ 6655809 w 6905507"/>
              <a:gd name="connsiteY34" fmla="*/ 571043 h 1643998"/>
              <a:gd name="connsiteX35" fmla="*/ 6733025 w 6905507"/>
              <a:gd name="connsiteY35" fmla="*/ 534467 h 1643998"/>
              <a:gd name="connsiteX36" fmla="*/ 6806177 w 6905507"/>
              <a:gd name="connsiteY36" fmla="*/ 558851 h 1643998"/>
              <a:gd name="connsiteX37" fmla="*/ 6899648 w 6905507"/>
              <a:gd name="connsiteY37" fmla="*/ 644195 h 1643998"/>
              <a:gd name="connsiteX38" fmla="*/ 6895584 w 6905507"/>
              <a:gd name="connsiteY38" fmla="*/ 636067 h 1643998"/>
              <a:gd name="connsiteX0" fmla="*/ 0 w 7005317"/>
              <a:gd name="connsiteY0" fmla="*/ 889052 h 1643998"/>
              <a:gd name="connsiteX1" fmla="*/ 284480 w 7005317"/>
              <a:gd name="connsiteY1" fmla="*/ 584252 h 1643998"/>
              <a:gd name="connsiteX2" fmla="*/ 584200 w 7005317"/>
              <a:gd name="connsiteY2" fmla="*/ 335332 h 1643998"/>
              <a:gd name="connsiteX3" fmla="*/ 924560 w 7005317"/>
              <a:gd name="connsiteY3" fmla="*/ 188012 h 1643998"/>
              <a:gd name="connsiteX4" fmla="*/ 1224280 w 7005317"/>
              <a:gd name="connsiteY4" fmla="*/ 167692 h 1643998"/>
              <a:gd name="connsiteX5" fmla="*/ 1432560 w 7005317"/>
              <a:gd name="connsiteY5" fmla="*/ 218492 h 1643998"/>
              <a:gd name="connsiteX6" fmla="*/ 1676400 w 7005317"/>
              <a:gd name="connsiteY6" fmla="*/ 391212 h 1643998"/>
              <a:gd name="connsiteX7" fmla="*/ 2011680 w 7005317"/>
              <a:gd name="connsiteY7" fmla="*/ 645212 h 1643998"/>
              <a:gd name="connsiteX8" fmla="*/ 2346960 w 7005317"/>
              <a:gd name="connsiteY8" fmla="*/ 807772 h 1643998"/>
              <a:gd name="connsiteX9" fmla="*/ 2595880 w 7005317"/>
              <a:gd name="connsiteY9" fmla="*/ 807772 h 1643998"/>
              <a:gd name="connsiteX10" fmla="*/ 2976880 w 7005317"/>
              <a:gd name="connsiteY10" fmla="*/ 543612 h 1643998"/>
              <a:gd name="connsiteX11" fmla="*/ 3296920 w 7005317"/>
              <a:gd name="connsiteY11" fmla="*/ 274372 h 1643998"/>
              <a:gd name="connsiteX12" fmla="*/ 3698240 w 7005317"/>
              <a:gd name="connsiteY12" fmla="*/ 50852 h 1643998"/>
              <a:gd name="connsiteX13" fmla="*/ 3962400 w 7005317"/>
              <a:gd name="connsiteY13" fmla="*/ 52 h 1643998"/>
              <a:gd name="connsiteX14" fmla="*/ 4160520 w 7005317"/>
              <a:gd name="connsiteY14" fmla="*/ 45772 h 1643998"/>
              <a:gd name="connsiteX15" fmla="*/ 4333240 w 7005317"/>
              <a:gd name="connsiteY15" fmla="*/ 223572 h 1643998"/>
              <a:gd name="connsiteX16" fmla="*/ 4485640 w 7005317"/>
              <a:gd name="connsiteY16" fmla="*/ 528372 h 1643998"/>
              <a:gd name="connsiteX17" fmla="*/ 4648200 w 7005317"/>
              <a:gd name="connsiteY17" fmla="*/ 970332 h 1643998"/>
              <a:gd name="connsiteX18" fmla="*/ 4704080 w 7005317"/>
              <a:gd name="connsiteY18" fmla="*/ 1082092 h 1643998"/>
              <a:gd name="connsiteX19" fmla="*/ 4775200 w 7005317"/>
              <a:gd name="connsiteY19" fmla="*/ 1122732 h 1643998"/>
              <a:gd name="connsiteX20" fmla="*/ 4849368 w 7005317"/>
              <a:gd name="connsiteY20" fmla="*/ 1079044 h 1643998"/>
              <a:gd name="connsiteX21" fmla="*/ 4944870 w 7005317"/>
              <a:gd name="connsiteY21" fmla="*/ 973381 h 1643998"/>
              <a:gd name="connsiteX22" fmla="*/ 5123688 w 7005317"/>
              <a:gd name="connsiteY22" fmla="*/ 691948 h 1643998"/>
              <a:gd name="connsiteX23" fmla="*/ 5217158 w 7005317"/>
              <a:gd name="connsiteY23" fmla="*/ 611685 h 1643998"/>
              <a:gd name="connsiteX24" fmla="*/ 5290309 w 7005317"/>
              <a:gd name="connsiteY24" fmla="*/ 627941 h 1643998"/>
              <a:gd name="connsiteX25" fmla="*/ 5404100 w 7005317"/>
              <a:gd name="connsiteY25" fmla="*/ 847397 h 1643998"/>
              <a:gd name="connsiteX26" fmla="*/ 5574788 w 7005317"/>
              <a:gd name="connsiteY26" fmla="*/ 1306629 h 1643998"/>
              <a:gd name="connsiteX27" fmla="*/ 5708900 w 7005317"/>
              <a:gd name="connsiteY27" fmla="*/ 1546404 h 1643998"/>
              <a:gd name="connsiteX28" fmla="*/ 5814563 w 7005317"/>
              <a:gd name="connsiteY28" fmla="*/ 1619556 h 1643998"/>
              <a:gd name="connsiteX29" fmla="*/ 5932419 w 7005317"/>
              <a:gd name="connsiteY29" fmla="*/ 1643939 h 1643998"/>
              <a:gd name="connsiteX30" fmla="*/ 6070594 w 7005317"/>
              <a:gd name="connsiteY30" fmla="*/ 1554531 h 1643998"/>
              <a:gd name="connsiteX31" fmla="*/ 6277857 w 7005317"/>
              <a:gd name="connsiteY31" fmla="*/ 1282243 h 1643998"/>
              <a:gd name="connsiteX32" fmla="*/ 6432289 w 7005317"/>
              <a:gd name="connsiteY32" fmla="*/ 928675 h 1643998"/>
              <a:gd name="connsiteX33" fmla="*/ 6574529 w 7005317"/>
              <a:gd name="connsiteY33" fmla="*/ 684835 h 1643998"/>
              <a:gd name="connsiteX34" fmla="*/ 6655809 w 7005317"/>
              <a:gd name="connsiteY34" fmla="*/ 571043 h 1643998"/>
              <a:gd name="connsiteX35" fmla="*/ 6733025 w 7005317"/>
              <a:gd name="connsiteY35" fmla="*/ 534467 h 1643998"/>
              <a:gd name="connsiteX36" fmla="*/ 6806177 w 7005317"/>
              <a:gd name="connsiteY36" fmla="*/ 558851 h 1643998"/>
              <a:gd name="connsiteX37" fmla="*/ 6899648 w 7005317"/>
              <a:gd name="connsiteY37" fmla="*/ 644195 h 1643998"/>
              <a:gd name="connsiteX38" fmla="*/ 7005312 w 7005317"/>
              <a:gd name="connsiteY38" fmla="*/ 814883 h 1643998"/>
              <a:gd name="connsiteX0" fmla="*/ 0 w 7012063"/>
              <a:gd name="connsiteY0" fmla="*/ 889052 h 1643998"/>
              <a:gd name="connsiteX1" fmla="*/ 284480 w 7012063"/>
              <a:gd name="connsiteY1" fmla="*/ 584252 h 1643998"/>
              <a:gd name="connsiteX2" fmla="*/ 584200 w 7012063"/>
              <a:gd name="connsiteY2" fmla="*/ 335332 h 1643998"/>
              <a:gd name="connsiteX3" fmla="*/ 924560 w 7012063"/>
              <a:gd name="connsiteY3" fmla="*/ 188012 h 1643998"/>
              <a:gd name="connsiteX4" fmla="*/ 1224280 w 7012063"/>
              <a:gd name="connsiteY4" fmla="*/ 167692 h 1643998"/>
              <a:gd name="connsiteX5" fmla="*/ 1432560 w 7012063"/>
              <a:gd name="connsiteY5" fmla="*/ 218492 h 1643998"/>
              <a:gd name="connsiteX6" fmla="*/ 1676400 w 7012063"/>
              <a:gd name="connsiteY6" fmla="*/ 391212 h 1643998"/>
              <a:gd name="connsiteX7" fmla="*/ 2011680 w 7012063"/>
              <a:gd name="connsiteY7" fmla="*/ 645212 h 1643998"/>
              <a:gd name="connsiteX8" fmla="*/ 2346960 w 7012063"/>
              <a:gd name="connsiteY8" fmla="*/ 807772 h 1643998"/>
              <a:gd name="connsiteX9" fmla="*/ 2595880 w 7012063"/>
              <a:gd name="connsiteY9" fmla="*/ 807772 h 1643998"/>
              <a:gd name="connsiteX10" fmla="*/ 2976880 w 7012063"/>
              <a:gd name="connsiteY10" fmla="*/ 543612 h 1643998"/>
              <a:gd name="connsiteX11" fmla="*/ 3296920 w 7012063"/>
              <a:gd name="connsiteY11" fmla="*/ 274372 h 1643998"/>
              <a:gd name="connsiteX12" fmla="*/ 3698240 w 7012063"/>
              <a:gd name="connsiteY12" fmla="*/ 50852 h 1643998"/>
              <a:gd name="connsiteX13" fmla="*/ 3962400 w 7012063"/>
              <a:gd name="connsiteY13" fmla="*/ 52 h 1643998"/>
              <a:gd name="connsiteX14" fmla="*/ 4160520 w 7012063"/>
              <a:gd name="connsiteY14" fmla="*/ 45772 h 1643998"/>
              <a:gd name="connsiteX15" fmla="*/ 4333240 w 7012063"/>
              <a:gd name="connsiteY15" fmla="*/ 223572 h 1643998"/>
              <a:gd name="connsiteX16" fmla="*/ 4485640 w 7012063"/>
              <a:gd name="connsiteY16" fmla="*/ 528372 h 1643998"/>
              <a:gd name="connsiteX17" fmla="*/ 4648200 w 7012063"/>
              <a:gd name="connsiteY17" fmla="*/ 970332 h 1643998"/>
              <a:gd name="connsiteX18" fmla="*/ 4704080 w 7012063"/>
              <a:gd name="connsiteY18" fmla="*/ 1082092 h 1643998"/>
              <a:gd name="connsiteX19" fmla="*/ 4775200 w 7012063"/>
              <a:gd name="connsiteY19" fmla="*/ 1122732 h 1643998"/>
              <a:gd name="connsiteX20" fmla="*/ 4849368 w 7012063"/>
              <a:gd name="connsiteY20" fmla="*/ 1079044 h 1643998"/>
              <a:gd name="connsiteX21" fmla="*/ 4944870 w 7012063"/>
              <a:gd name="connsiteY21" fmla="*/ 973381 h 1643998"/>
              <a:gd name="connsiteX22" fmla="*/ 5123688 w 7012063"/>
              <a:gd name="connsiteY22" fmla="*/ 691948 h 1643998"/>
              <a:gd name="connsiteX23" fmla="*/ 5217158 w 7012063"/>
              <a:gd name="connsiteY23" fmla="*/ 611685 h 1643998"/>
              <a:gd name="connsiteX24" fmla="*/ 5290309 w 7012063"/>
              <a:gd name="connsiteY24" fmla="*/ 627941 h 1643998"/>
              <a:gd name="connsiteX25" fmla="*/ 5404100 w 7012063"/>
              <a:gd name="connsiteY25" fmla="*/ 847397 h 1643998"/>
              <a:gd name="connsiteX26" fmla="*/ 5574788 w 7012063"/>
              <a:gd name="connsiteY26" fmla="*/ 1306629 h 1643998"/>
              <a:gd name="connsiteX27" fmla="*/ 5708900 w 7012063"/>
              <a:gd name="connsiteY27" fmla="*/ 1546404 h 1643998"/>
              <a:gd name="connsiteX28" fmla="*/ 5814563 w 7012063"/>
              <a:gd name="connsiteY28" fmla="*/ 1619556 h 1643998"/>
              <a:gd name="connsiteX29" fmla="*/ 5932419 w 7012063"/>
              <a:gd name="connsiteY29" fmla="*/ 1643939 h 1643998"/>
              <a:gd name="connsiteX30" fmla="*/ 6070594 w 7012063"/>
              <a:gd name="connsiteY30" fmla="*/ 1554531 h 1643998"/>
              <a:gd name="connsiteX31" fmla="*/ 6277857 w 7012063"/>
              <a:gd name="connsiteY31" fmla="*/ 1282243 h 1643998"/>
              <a:gd name="connsiteX32" fmla="*/ 6432289 w 7012063"/>
              <a:gd name="connsiteY32" fmla="*/ 928675 h 1643998"/>
              <a:gd name="connsiteX33" fmla="*/ 6574529 w 7012063"/>
              <a:gd name="connsiteY33" fmla="*/ 684835 h 1643998"/>
              <a:gd name="connsiteX34" fmla="*/ 6655809 w 7012063"/>
              <a:gd name="connsiteY34" fmla="*/ 571043 h 1643998"/>
              <a:gd name="connsiteX35" fmla="*/ 6733025 w 7012063"/>
              <a:gd name="connsiteY35" fmla="*/ 534467 h 1643998"/>
              <a:gd name="connsiteX36" fmla="*/ 6806177 w 7012063"/>
              <a:gd name="connsiteY36" fmla="*/ 558851 h 1643998"/>
              <a:gd name="connsiteX37" fmla="*/ 6899648 w 7012063"/>
              <a:gd name="connsiteY37" fmla="*/ 644195 h 1643998"/>
              <a:gd name="connsiteX38" fmla="*/ 7005312 w 7012063"/>
              <a:gd name="connsiteY38" fmla="*/ 814883 h 1643998"/>
              <a:gd name="connsiteX39" fmla="*/ 7001248 w 7012063"/>
              <a:gd name="connsiteY39" fmla="*/ 810819 h 1643998"/>
              <a:gd name="connsiteX0" fmla="*/ 0 w 7106918"/>
              <a:gd name="connsiteY0" fmla="*/ 889052 h 1643998"/>
              <a:gd name="connsiteX1" fmla="*/ 284480 w 7106918"/>
              <a:gd name="connsiteY1" fmla="*/ 584252 h 1643998"/>
              <a:gd name="connsiteX2" fmla="*/ 584200 w 7106918"/>
              <a:gd name="connsiteY2" fmla="*/ 335332 h 1643998"/>
              <a:gd name="connsiteX3" fmla="*/ 924560 w 7106918"/>
              <a:gd name="connsiteY3" fmla="*/ 188012 h 1643998"/>
              <a:gd name="connsiteX4" fmla="*/ 1224280 w 7106918"/>
              <a:gd name="connsiteY4" fmla="*/ 167692 h 1643998"/>
              <a:gd name="connsiteX5" fmla="*/ 1432560 w 7106918"/>
              <a:gd name="connsiteY5" fmla="*/ 218492 h 1643998"/>
              <a:gd name="connsiteX6" fmla="*/ 1676400 w 7106918"/>
              <a:gd name="connsiteY6" fmla="*/ 391212 h 1643998"/>
              <a:gd name="connsiteX7" fmla="*/ 2011680 w 7106918"/>
              <a:gd name="connsiteY7" fmla="*/ 645212 h 1643998"/>
              <a:gd name="connsiteX8" fmla="*/ 2346960 w 7106918"/>
              <a:gd name="connsiteY8" fmla="*/ 807772 h 1643998"/>
              <a:gd name="connsiteX9" fmla="*/ 2595880 w 7106918"/>
              <a:gd name="connsiteY9" fmla="*/ 807772 h 1643998"/>
              <a:gd name="connsiteX10" fmla="*/ 2976880 w 7106918"/>
              <a:gd name="connsiteY10" fmla="*/ 543612 h 1643998"/>
              <a:gd name="connsiteX11" fmla="*/ 3296920 w 7106918"/>
              <a:gd name="connsiteY11" fmla="*/ 274372 h 1643998"/>
              <a:gd name="connsiteX12" fmla="*/ 3698240 w 7106918"/>
              <a:gd name="connsiteY12" fmla="*/ 50852 h 1643998"/>
              <a:gd name="connsiteX13" fmla="*/ 3962400 w 7106918"/>
              <a:gd name="connsiteY13" fmla="*/ 52 h 1643998"/>
              <a:gd name="connsiteX14" fmla="*/ 4160520 w 7106918"/>
              <a:gd name="connsiteY14" fmla="*/ 45772 h 1643998"/>
              <a:gd name="connsiteX15" fmla="*/ 4333240 w 7106918"/>
              <a:gd name="connsiteY15" fmla="*/ 223572 h 1643998"/>
              <a:gd name="connsiteX16" fmla="*/ 4485640 w 7106918"/>
              <a:gd name="connsiteY16" fmla="*/ 528372 h 1643998"/>
              <a:gd name="connsiteX17" fmla="*/ 4648200 w 7106918"/>
              <a:gd name="connsiteY17" fmla="*/ 970332 h 1643998"/>
              <a:gd name="connsiteX18" fmla="*/ 4704080 w 7106918"/>
              <a:gd name="connsiteY18" fmla="*/ 1082092 h 1643998"/>
              <a:gd name="connsiteX19" fmla="*/ 4775200 w 7106918"/>
              <a:gd name="connsiteY19" fmla="*/ 1122732 h 1643998"/>
              <a:gd name="connsiteX20" fmla="*/ 4849368 w 7106918"/>
              <a:gd name="connsiteY20" fmla="*/ 1079044 h 1643998"/>
              <a:gd name="connsiteX21" fmla="*/ 4944870 w 7106918"/>
              <a:gd name="connsiteY21" fmla="*/ 973381 h 1643998"/>
              <a:gd name="connsiteX22" fmla="*/ 5123688 w 7106918"/>
              <a:gd name="connsiteY22" fmla="*/ 691948 h 1643998"/>
              <a:gd name="connsiteX23" fmla="*/ 5217158 w 7106918"/>
              <a:gd name="connsiteY23" fmla="*/ 611685 h 1643998"/>
              <a:gd name="connsiteX24" fmla="*/ 5290309 w 7106918"/>
              <a:gd name="connsiteY24" fmla="*/ 627941 h 1643998"/>
              <a:gd name="connsiteX25" fmla="*/ 5404100 w 7106918"/>
              <a:gd name="connsiteY25" fmla="*/ 847397 h 1643998"/>
              <a:gd name="connsiteX26" fmla="*/ 5574788 w 7106918"/>
              <a:gd name="connsiteY26" fmla="*/ 1306629 h 1643998"/>
              <a:gd name="connsiteX27" fmla="*/ 5708900 w 7106918"/>
              <a:gd name="connsiteY27" fmla="*/ 1546404 h 1643998"/>
              <a:gd name="connsiteX28" fmla="*/ 5814563 w 7106918"/>
              <a:gd name="connsiteY28" fmla="*/ 1619556 h 1643998"/>
              <a:gd name="connsiteX29" fmla="*/ 5932419 w 7106918"/>
              <a:gd name="connsiteY29" fmla="*/ 1643939 h 1643998"/>
              <a:gd name="connsiteX30" fmla="*/ 6070594 w 7106918"/>
              <a:gd name="connsiteY30" fmla="*/ 1554531 h 1643998"/>
              <a:gd name="connsiteX31" fmla="*/ 6277857 w 7106918"/>
              <a:gd name="connsiteY31" fmla="*/ 1282243 h 1643998"/>
              <a:gd name="connsiteX32" fmla="*/ 6432289 w 7106918"/>
              <a:gd name="connsiteY32" fmla="*/ 928675 h 1643998"/>
              <a:gd name="connsiteX33" fmla="*/ 6574529 w 7106918"/>
              <a:gd name="connsiteY33" fmla="*/ 684835 h 1643998"/>
              <a:gd name="connsiteX34" fmla="*/ 6655809 w 7106918"/>
              <a:gd name="connsiteY34" fmla="*/ 571043 h 1643998"/>
              <a:gd name="connsiteX35" fmla="*/ 6733025 w 7106918"/>
              <a:gd name="connsiteY35" fmla="*/ 534467 h 1643998"/>
              <a:gd name="connsiteX36" fmla="*/ 6806177 w 7106918"/>
              <a:gd name="connsiteY36" fmla="*/ 558851 h 1643998"/>
              <a:gd name="connsiteX37" fmla="*/ 6899648 w 7106918"/>
              <a:gd name="connsiteY37" fmla="*/ 644195 h 1643998"/>
              <a:gd name="connsiteX38" fmla="*/ 7005312 w 7106918"/>
              <a:gd name="connsiteY38" fmla="*/ 814883 h 1643998"/>
              <a:gd name="connsiteX39" fmla="*/ 7106912 w 7106918"/>
              <a:gd name="connsiteY39" fmla="*/ 973379 h 1643998"/>
              <a:gd name="connsiteX0" fmla="*/ 0 w 7114437"/>
              <a:gd name="connsiteY0" fmla="*/ 889052 h 1643998"/>
              <a:gd name="connsiteX1" fmla="*/ 284480 w 7114437"/>
              <a:gd name="connsiteY1" fmla="*/ 584252 h 1643998"/>
              <a:gd name="connsiteX2" fmla="*/ 584200 w 7114437"/>
              <a:gd name="connsiteY2" fmla="*/ 335332 h 1643998"/>
              <a:gd name="connsiteX3" fmla="*/ 924560 w 7114437"/>
              <a:gd name="connsiteY3" fmla="*/ 188012 h 1643998"/>
              <a:gd name="connsiteX4" fmla="*/ 1224280 w 7114437"/>
              <a:gd name="connsiteY4" fmla="*/ 167692 h 1643998"/>
              <a:gd name="connsiteX5" fmla="*/ 1432560 w 7114437"/>
              <a:gd name="connsiteY5" fmla="*/ 218492 h 1643998"/>
              <a:gd name="connsiteX6" fmla="*/ 1676400 w 7114437"/>
              <a:gd name="connsiteY6" fmla="*/ 391212 h 1643998"/>
              <a:gd name="connsiteX7" fmla="*/ 2011680 w 7114437"/>
              <a:gd name="connsiteY7" fmla="*/ 645212 h 1643998"/>
              <a:gd name="connsiteX8" fmla="*/ 2346960 w 7114437"/>
              <a:gd name="connsiteY8" fmla="*/ 807772 h 1643998"/>
              <a:gd name="connsiteX9" fmla="*/ 2595880 w 7114437"/>
              <a:gd name="connsiteY9" fmla="*/ 807772 h 1643998"/>
              <a:gd name="connsiteX10" fmla="*/ 2976880 w 7114437"/>
              <a:gd name="connsiteY10" fmla="*/ 543612 h 1643998"/>
              <a:gd name="connsiteX11" fmla="*/ 3296920 w 7114437"/>
              <a:gd name="connsiteY11" fmla="*/ 274372 h 1643998"/>
              <a:gd name="connsiteX12" fmla="*/ 3698240 w 7114437"/>
              <a:gd name="connsiteY12" fmla="*/ 50852 h 1643998"/>
              <a:gd name="connsiteX13" fmla="*/ 3962400 w 7114437"/>
              <a:gd name="connsiteY13" fmla="*/ 52 h 1643998"/>
              <a:gd name="connsiteX14" fmla="*/ 4160520 w 7114437"/>
              <a:gd name="connsiteY14" fmla="*/ 45772 h 1643998"/>
              <a:gd name="connsiteX15" fmla="*/ 4333240 w 7114437"/>
              <a:gd name="connsiteY15" fmla="*/ 223572 h 1643998"/>
              <a:gd name="connsiteX16" fmla="*/ 4485640 w 7114437"/>
              <a:gd name="connsiteY16" fmla="*/ 528372 h 1643998"/>
              <a:gd name="connsiteX17" fmla="*/ 4648200 w 7114437"/>
              <a:gd name="connsiteY17" fmla="*/ 970332 h 1643998"/>
              <a:gd name="connsiteX18" fmla="*/ 4704080 w 7114437"/>
              <a:gd name="connsiteY18" fmla="*/ 1082092 h 1643998"/>
              <a:gd name="connsiteX19" fmla="*/ 4775200 w 7114437"/>
              <a:gd name="connsiteY19" fmla="*/ 1122732 h 1643998"/>
              <a:gd name="connsiteX20" fmla="*/ 4849368 w 7114437"/>
              <a:gd name="connsiteY20" fmla="*/ 1079044 h 1643998"/>
              <a:gd name="connsiteX21" fmla="*/ 4944870 w 7114437"/>
              <a:gd name="connsiteY21" fmla="*/ 973381 h 1643998"/>
              <a:gd name="connsiteX22" fmla="*/ 5123688 w 7114437"/>
              <a:gd name="connsiteY22" fmla="*/ 691948 h 1643998"/>
              <a:gd name="connsiteX23" fmla="*/ 5217158 w 7114437"/>
              <a:gd name="connsiteY23" fmla="*/ 611685 h 1643998"/>
              <a:gd name="connsiteX24" fmla="*/ 5290309 w 7114437"/>
              <a:gd name="connsiteY24" fmla="*/ 627941 h 1643998"/>
              <a:gd name="connsiteX25" fmla="*/ 5404100 w 7114437"/>
              <a:gd name="connsiteY25" fmla="*/ 847397 h 1643998"/>
              <a:gd name="connsiteX26" fmla="*/ 5574788 w 7114437"/>
              <a:gd name="connsiteY26" fmla="*/ 1306629 h 1643998"/>
              <a:gd name="connsiteX27" fmla="*/ 5708900 w 7114437"/>
              <a:gd name="connsiteY27" fmla="*/ 1546404 h 1643998"/>
              <a:gd name="connsiteX28" fmla="*/ 5814563 w 7114437"/>
              <a:gd name="connsiteY28" fmla="*/ 1619556 h 1643998"/>
              <a:gd name="connsiteX29" fmla="*/ 5932419 w 7114437"/>
              <a:gd name="connsiteY29" fmla="*/ 1643939 h 1643998"/>
              <a:gd name="connsiteX30" fmla="*/ 6070594 w 7114437"/>
              <a:gd name="connsiteY30" fmla="*/ 1554531 h 1643998"/>
              <a:gd name="connsiteX31" fmla="*/ 6277857 w 7114437"/>
              <a:gd name="connsiteY31" fmla="*/ 1282243 h 1643998"/>
              <a:gd name="connsiteX32" fmla="*/ 6432289 w 7114437"/>
              <a:gd name="connsiteY32" fmla="*/ 928675 h 1643998"/>
              <a:gd name="connsiteX33" fmla="*/ 6574529 w 7114437"/>
              <a:gd name="connsiteY33" fmla="*/ 684835 h 1643998"/>
              <a:gd name="connsiteX34" fmla="*/ 6655809 w 7114437"/>
              <a:gd name="connsiteY34" fmla="*/ 571043 h 1643998"/>
              <a:gd name="connsiteX35" fmla="*/ 6733025 w 7114437"/>
              <a:gd name="connsiteY35" fmla="*/ 534467 h 1643998"/>
              <a:gd name="connsiteX36" fmla="*/ 6806177 w 7114437"/>
              <a:gd name="connsiteY36" fmla="*/ 558851 h 1643998"/>
              <a:gd name="connsiteX37" fmla="*/ 6899648 w 7114437"/>
              <a:gd name="connsiteY37" fmla="*/ 644195 h 1643998"/>
              <a:gd name="connsiteX38" fmla="*/ 7005312 w 7114437"/>
              <a:gd name="connsiteY38" fmla="*/ 814883 h 1643998"/>
              <a:gd name="connsiteX39" fmla="*/ 7106912 w 7114437"/>
              <a:gd name="connsiteY39" fmla="*/ 973379 h 1643998"/>
              <a:gd name="connsiteX40" fmla="*/ 7106911 w 7114437"/>
              <a:gd name="connsiteY40" fmla="*/ 973379 h 1643998"/>
              <a:gd name="connsiteX0" fmla="*/ 0 w 7196319"/>
              <a:gd name="connsiteY0" fmla="*/ 889052 h 1643998"/>
              <a:gd name="connsiteX1" fmla="*/ 284480 w 7196319"/>
              <a:gd name="connsiteY1" fmla="*/ 584252 h 1643998"/>
              <a:gd name="connsiteX2" fmla="*/ 584200 w 7196319"/>
              <a:gd name="connsiteY2" fmla="*/ 335332 h 1643998"/>
              <a:gd name="connsiteX3" fmla="*/ 924560 w 7196319"/>
              <a:gd name="connsiteY3" fmla="*/ 188012 h 1643998"/>
              <a:gd name="connsiteX4" fmla="*/ 1224280 w 7196319"/>
              <a:gd name="connsiteY4" fmla="*/ 167692 h 1643998"/>
              <a:gd name="connsiteX5" fmla="*/ 1432560 w 7196319"/>
              <a:gd name="connsiteY5" fmla="*/ 218492 h 1643998"/>
              <a:gd name="connsiteX6" fmla="*/ 1676400 w 7196319"/>
              <a:gd name="connsiteY6" fmla="*/ 391212 h 1643998"/>
              <a:gd name="connsiteX7" fmla="*/ 2011680 w 7196319"/>
              <a:gd name="connsiteY7" fmla="*/ 645212 h 1643998"/>
              <a:gd name="connsiteX8" fmla="*/ 2346960 w 7196319"/>
              <a:gd name="connsiteY8" fmla="*/ 807772 h 1643998"/>
              <a:gd name="connsiteX9" fmla="*/ 2595880 w 7196319"/>
              <a:gd name="connsiteY9" fmla="*/ 807772 h 1643998"/>
              <a:gd name="connsiteX10" fmla="*/ 2976880 w 7196319"/>
              <a:gd name="connsiteY10" fmla="*/ 543612 h 1643998"/>
              <a:gd name="connsiteX11" fmla="*/ 3296920 w 7196319"/>
              <a:gd name="connsiteY11" fmla="*/ 274372 h 1643998"/>
              <a:gd name="connsiteX12" fmla="*/ 3698240 w 7196319"/>
              <a:gd name="connsiteY12" fmla="*/ 50852 h 1643998"/>
              <a:gd name="connsiteX13" fmla="*/ 3962400 w 7196319"/>
              <a:gd name="connsiteY13" fmla="*/ 52 h 1643998"/>
              <a:gd name="connsiteX14" fmla="*/ 4160520 w 7196319"/>
              <a:gd name="connsiteY14" fmla="*/ 45772 h 1643998"/>
              <a:gd name="connsiteX15" fmla="*/ 4333240 w 7196319"/>
              <a:gd name="connsiteY15" fmla="*/ 223572 h 1643998"/>
              <a:gd name="connsiteX16" fmla="*/ 4485640 w 7196319"/>
              <a:gd name="connsiteY16" fmla="*/ 528372 h 1643998"/>
              <a:gd name="connsiteX17" fmla="*/ 4648200 w 7196319"/>
              <a:gd name="connsiteY17" fmla="*/ 970332 h 1643998"/>
              <a:gd name="connsiteX18" fmla="*/ 4704080 w 7196319"/>
              <a:gd name="connsiteY18" fmla="*/ 1082092 h 1643998"/>
              <a:gd name="connsiteX19" fmla="*/ 4775200 w 7196319"/>
              <a:gd name="connsiteY19" fmla="*/ 1122732 h 1643998"/>
              <a:gd name="connsiteX20" fmla="*/ 4849368 w 7196319"/>
              <a:gd name="connsiteY20" fmla="*/ 1079044 h 1643998"/>
              <a:gd name="connsiteX21" fmla="*/ 4944870 w 7196319"/>
              <a:gd name="connsiteY21" fmla="*/ 973381 h 1643998"/>
              <a:gd name="connsiteX22" fmla="*/ 5123688 w 7196319"/>
              <a:gd name="connsiteY22" fmla="*/ 691948 h 1643998"/>
              <a:gd name="connsiteX23" fmla="*/ 5217158 w 7196319"/>
              <a:gd name="connsiteY23" fmla="*/ 611685 h 1643998"/>
              <a:gd name="connsiteX24" fmla="*/ 5290309 w 7196319"/>
              <a:gd name="connsiteY24" fmla="*/ 627941 h 1643998"/>
              <a:gd name="connsiteX25" fmla="*/ 5404100 w 7196319"/>
              <a:gd name="connsiteY25" fmla="*/ 847397 h 1643998"/>
              <a:gd name="connsiteX26" fmla="*/ 5574788 w 7196319"/>
              <a:gd name="connsiteY26" fmla="*/ 1306629 h 1643998"/>
              <a:gd name="connsiteX27" fmla="*/ 5708900 w 7196319"/>
              <a:gd name="connsiteY27" fmla="*/ 1546404 h 1643998"/>
              <a:gd name="connsiteX28" fmla="*/ 5814563 w 7196319"/>
              <a:gd name="connsiteY28" fmla="*/ 1619556 h 1643998"/>
              <a:gd name="connsiteX29" fmla="*/ 5932419 w 7196319"/>
              <a:gd name="connsiteY29" fmla="*/ 1643939 h 1643998"/>
              <a:gd name="connsiteX30" fmla="*/ 6070594 w 7196319"/>
              <a:gd name="connsiteY30" fmla="*/ 1554531 h 1643998"/>
              <a:gd name="connsiteX31" fmla="*/ 6277857 w 7196319"/>
              <a:gd name="connsiteY31" fmla="*/ 1282243 h 1643998"/>
              <a:gd name="connsiteX32" fmla="*/ 6432289 w 7196319"/>
              <a:gd name="connsiteY32" fmla="*/ 928675 h 1643998"/>
              <a:gd name="connsiteX33" fmla="*/ 6574529 w 7196319"/>
              <a:gd name="connsiteY33" fmla="*/ 684835 h 1643998"/>
              <a:gd name="connsiteX34" fmla="*/ 6655809 w 7196319"/>
              <a:gd name="connsiteY34" fmla="*/ 571043 h 1643998"/>
              <a:gd name="connsiteX35" fmla="*/ 6733025 w 7196319"/>
              <a:gd name="connsiteY35" fmla="*/ 534467 h 1643998"/>
              <a:gd name="connsiteX36" fmla="*/ 6806177 w 7196319"/>
              <a:gd name="connsiteY36" fmla="*/ 558851 h 1643998"/>
              <a:gd name="connsiteX37" fmla="*/ 6899648 w 7196319"/>
              <a:gd name="connsiteY37" fmla="*/ 644195 h 1643998"/>
              <a:gd name="connsiteX38" fmla="*/ 7005312 w 7196319"/>
              <a:gd name="connsiteY38" fmla="*/ 814883 h 1643998"/>
              <a:gd name="connsiteX39" fmla="*/ 7106912 w 7196319"/>
              <a:gd name="connsiteY39" fmla="*/ 973379 h 1643998"/>
              <a:gd name="connsiteX40" fmla="*/ 7196319 w 7196319"/>
              <a:gd name="connsiteY40" fmla="*/ 1034339 h 1643998"/>
              <a:gd name="connsiteX0" fmla="*/ 0 w 7201882"/>
              <a:gd name="connsiteY0" fmla="*/ 889052 h 1643998"/>
              <a:gd name="connsiteX1" fmla="*/ 284480 w 7201882"/>
              <a:gd name="connsiteY1" fmla="*/ 584252 h 1643998"/>
              <a:gd name="connsiteX2" fmla="*/ 584200 w 7201882"/>
              <a:gd name="connsiteY2" fmla="*/ 335332 h 1643998"/>
              <a:gd name="connsiteX3" fmla="*/ 924560 w 7201882"/>
              <a:gd name="connsiteY3" fmla="*/ 188012 h 1643998"/>
              <a:gd name="connsiteX4" fmla="*/ 1224280 w 7201882"/>
              <a:gd name="connsiteY4" fmla="*/ 167692 h 1643998"/>
              <a:gd name="connsiteX5" fmla="*/ 1432560 w 7201882"/>
              <a:gd name="connsiteY5" fmla="*/ 218492 h 1643998"/>
              <a:gd name="connsiteX6" fmla="*/ 1676400 w 7201882"/>
              <a:gd name="connsiteY6" fmla="*/ 391212 h 1643998"/>
              <a:gd name="connsiteX7" fmla="*/ 2011680 w 7201882"/>
              <a:gd name="connsiteY7" fmla="*/ 645212 h 1643998"/>
              <a:gd name="connsiteX8" fmla="*/ 2346960 w 7201882"/>
              <a:gd name="connsiteY8" fmla="*/ 807772 h 1643998"/>
              <a:gd name="connsiteX9" fmla="*/ 2595880 w 7201882"/>
              <a:gd name="connsiteY9" fmla="*/ 807772 h 1643998"/>
              <a:gd name="connsiteX10" fmla="*/ 2976880 w 7201882"/>
              <a:gd name="connsiteY10" fmla="*/ 543612 h 1643998"/>
              <a:gd name="connsiteX11" fmla="*/ 3296920 w 7201882"/>
              <a:gd name="connsiteY11" fmla="*/ 274372 h 1643998"/>
              <a:gd name="connsiteX12" fmla="*/ 3698240 w 7201882"/>
              <a:gd name="connsiteY12" fmla="*/ 50852 h 1643998"/>
              <a:gd name="connsiteX13" fmla="*/ 3962400 w 7201882"/>
              <a:gd name="connsiteY13" fmla="*/ 52 h 1643998"/>
              <a:gd name="connsiteX14" fmla="*/ 4160520 w 7201882"/>
              <a:gd name="connsiteY14" fmla="*/ 45772 h 1643998"/>
              <a:gd name="connsiteX15" fmla="*/ 4333240 w 7201882"/>
              <a:gd name="connsiteY15" fmla="*/ 223572 h 1643998"/>
              <a:gd name="connsiteX16" fmla="*/ 4485640 w 7201882"/>
              <a:gd name="connsiteY16" fmla="*/ 528372 h 1643998"/>
              <a:gd name="connsiteX17" fmla="*/ 4648200 w 7201882"/>
              <a:gd name="connsiteY17" fmla="*/ 970332 h 1643998"/>
              <a:gd name="connsiteX18" fmla="*/ 4704080 w 7201882"/>
              <a:gd name="connsiteY18" fmla="*/ 1082092 h 1643998"/>
              <a:gd name="connsiteX19" fmla="*/ 4775200 w 7201882"/>
              <a:gd name="connsiteY19" fmla="*/ 1122732 h 1643998"/>
              <a:gd name="connsiteX20" fmla="*/ 4849368 w 7201882"/>
              <a:gd name="connsiteY20" fmla="*/ 1079044 h 1643998"/>
              <a:gd name="connsiteX21" fmla="*/ 4944870 w 7201882"/>
              <a:gd name="connsiteY21" fmla="*/ 973381 h 1643998"/>
              <a:gd name="connsiteX22" fmla="*/ 5123688 w 7201882"/>
              <a:gd name="connsiteY22" fmla="*/ 691948 h 1643998"/>
              <a:gd name="connsiteX23" fmla="*/ 5217158 w 7201882"/>
              <a:gd name="connsiteY23" fmla="*/ 611685 h 1643998"/>
              <a:gd name="connsiteX24" fmla="*/ 5290309 w 7201882"/>
              <a:gd name="connsiteY24" fmla="*/ 627941 h 1643998"/>
              <a:gd name="connsiteX25" fmla="*/ 5404100 w 7201882"/>
              <a:gd name="connsiteY25" fmla="*/ 847397 h 1643998"/>
              <a:gd name="connsiteX26" fmla="*/ 5574788 w 7201882"/>
              <a:gd name="connsiteY26" fmla="*/ 1306629 h 1643998"/>
              <a:gd name="connsiteX27" fmla="*/ 5708900 w 7201882"/>
              <a:gd name="connsiteY27" fmla="*/ 1546404 h 1643998"/>
              <a:gd name="connsiteX28" fmla="*/ 5814563 w 7201882"/>
              <a:gd name="connsiteY28" fmla="*/ 1619556 h 1643998"/>
              <a:gd name="connsiteX29" fmla="*/ 5932419 w 7201882"/>
              <a:gd name="connsiteY29" fmla="*/ 1643939 h 1643998"/>
              <a:gd name="connsiteX30" fmla="*/ 6070594 w 7201882"/>
              <a:gd name="connsiteY30" fmla="*/ 1554531 h 1643998"/>
              <a:gd name="connsiteX31" fmla="*/ 6277857 w 7201882"/>
              <a:gd name="connsiteY31" fmla="*/ 1282243 h 1643998"/>
              <a:gd name="connsiteX32" fmla="*/ 6432289 w 7201882"/>
              <a:gd name="connsiteY32" fmla="*/ 928675 h 1643998"/>
              <a:gd name="connsiteX33" fmla="*/ 6574529 w 7201882"/>
              <a:gd name="connsiteY33" fmla="*/ 684835 h 1643998"/>
              <a:gd name="connsiteX34" fmla="*/ 6655809 w 7201882"/>
              <a:gd name="connsiteY34" fmla="*/ 571043 h 1643998"/>
              <a:gd name="connsiteX35" fmla="*/ 6733025 w 7201882"/>
              <a:gd name="connsiteY35" fmla="*/ 534467 h 1643998"/>
              <a:gd name="connsiteX36" fmla="*/ 6806177 w 7201882"/>
              <a:gd name="connsiteY36" fmla="*/ 558851 h 1643998"/>
              <a:gd name="connsiteX37" fmla="*/ 6899648 w 7201882"/>
              <a:gd name="connsiteY37" fmla="*/ 644195 h 1643998"/>
              <a:gd name="connsiteX38" fmla="*/ 7005312 w 7201882"/>
              <a:gd name="connsiteY38" fmla="*/ 814883 h 1643998"/>
              <a:gd name="connsiteX39" fmla="*/ 7106912 w 7201882"/>
              <a:gd name="connsiteY39" fmla="*/ 973379 h 1643998"/>
              <a:gd name="connsiteX40" fmla="*/ 7196319 w 7201882"/>
              <a:gd name="connsiteY40" fmla="*/ 1034339 h 1643998"/>
              <a:gd name="connsiteX41" fmla="*/ 7192255 w 7201882"/>
              <a:gd name="connsiteY41" fmla="*/ 1034339 h 1643998"/>
              <a:gd name="connsiteX0" fmla="*/ 0 w 7297925"/>
              <a:gd name="connsiteY0" fmla="*/ 889052 h 1643998"/>
              <a:gd name="connsiteX1" fmla="*/ 284480 w 7297925"/>
              <a:gd name="connsiteY1" fmla="*/ 584252 h 1643998"/>
              <a:gd name="connsiteX2" fmla="*/ 584200 w 7297925"/>
              <a:gd name="connsiteY2" fmla="*/ 335332 h 1643998"/>
              <a:gd name="connsiteX3" fmla="*/ 924560 w 7297925"/>
              <a:gd name="connsiteY3" fmla="*/ 188012 h 1643998"/>
              <a:gd name="connsiteX4" fmla="*/ 1224280 w 7297925"/>
              <a:gd name="connsiteY4" fmla="*/ 167692 h 1643998"/>
              <a:gd name="connsiteX5" fmla="*/ 1432560 w 7297925"/>
              <a:gd name="connsiteY5" fmla="*/ 218492 h 1643998"/>
              <a:gd name="connsiteX6" fmla="*/ 1676400 w 7297925"/>
              <a:gd name="connsiteY6" fmla="*/ 391212 h 1643998"/>
              <a:gd name="connsiteX7" fmla="*/ 2011680 w 7297925"/>
              <a:gd name="connsiteY7" fmla="*/ 645212 h 1643998"/>
              <a:gd name="connsiteX8" fmla="*/ 2346960 w 7297925"/>
              <a:gd name="connsiteY8" fmla="*/ 807772 h 1643998"/>
              <a:gd name="connsiteX9" fmla="*/ 2595880 w 7297925"/>
              <a:gd name="connsiteY9" fmla="*/ 807772 h 1643998"/>
              <a:gd name="connsiteX10" fmla="*/ 2976880 w 7297925"/>
              <a:gd name="connsiteY10" fmla="*/ 543612 h 1643998"/>
              <a:gd name="connsiteX11" fmla="*/ 3296920 w 7297925"/>
              <a:gd name="connsiteY11" fmla="*/ 274372 h 1643998"/>
              <a:gd name="connsiteX12" fmla="*/ 3698240 w 7297925"/>
              <a:gd name="connsiteY12" fmla="*/ 50852 h 1643998"/>
              <a:gd name="connsiteX13" fmla="*/ 3962400 w 7297925"/>
              <a:gd name="connsiteY13" fmla="*/ 52 h 1643998"/>
              <a:gd name="connsiteX14" fmla="*/ 4160520 w 7297925"/>
              <a:gd name="connsiteY14" fmla="*/ 45772 h 1643998"/>
              <a:gd name="connsiteX15" fmla="*/ 4333240 w 7297925"/>
              <a:gd name="connsiteY15" fmla="*/ 223572 h 1643998"/>
              <a:gd name="connsiteX16" fmla="*/ 4485640 w 7297925"/>
              <a:gd name="connsiteY16" fmla="*/ 528372 h 1643998"/>
              <a:gd name="connsiteX17" fmla="*/ 4648200 w 7297925"/>
              <a:gd name="connsiteY17" fmla="*/ 970332 h 1643998"/>
              <a:gd name="connsiteX18" fmla="*/ 4704080 w 7297925"/>
              <a:gd name="connsiteY18" fmla="*/ 1082092 h 1643998"/>
              <a:gd name="connsiteX19" fmla="*/ 4775200 w 7297925"/>
              <a:gd name="connsiteY19" fmla="*/ 1122732 h 1643998"/>
              <a:gd name="connsiteX20" fmla="*/ 4849368 w 7297925"/>
              <a:gd name="connsiteY20" fmla="*/ 1079044 h 1643998"/>
              <a:gd name="connsiteX21" fmla="*/ 4944870 w 7297925"/>
              <a:gd name="connsiteY21" fmla="*/ 973381 h 1643998"/>
              <a:gd name="connsiteX22" fmla="*/ 5123688 w 7297925"/>
              <a:gd name="connsiteY22" fmla="*/ 691948 h 1643998"/>
              <a:gd name="connsiteX23" fmla="*/ 5217158 w 7297925"/>
              <a:gd name="connsiteY23" fmla="*/ 611685 h 1643998"/>
              <a:gd name="connsiteX24" fmla="*/ 5290309 w 7297925"/>
              <a:gd name="connsiteY24" fmla="*/ 627941 h 1643998"/>
              <a:gd name="connsiteX25" fmla="*/ 5404100 w 7297925"/>
              <a:gd name="connsiteY25" fmla="*/ 847397 h 1643998"/>
              <a:gd name="connsiteX26" fmla="*/ 5574788 w 7297925"/>
              <a:gd name="connsiteY26" fmla="*/ 1306629 h 1643998"/>
              <a:gd name="connsiteX27" fmla="*/ 5708900 w 7297925"/>
              <a:gd name="connsiteY27" fmla="*/ 1546404 h 1643998"/>
              <a:gd name="connsiteX28" fmla="*/ 5814563 w 7297925"/>
              <a:gd name="connsiteY28" fmla="*/ 1619556 h 1643998"/>
              <a:gd name="connsiteX29" fmla="*/ 5932419 w 7297925"/>
              <a:gd name="connsiteY29" fmla="*/ 1643939 h 1643998"/>
              <a:gd name="connsiteX30" fmla="*/ 6070594 w 7297925"/>
              <a:gd name="connsiteY30" fmla="*/ 1554531 h 1643998"/>
              <a:gd name="connsiteX31" fmla="*/ 6277857 w 7297925"/>
              <a:gd name="connsiteY31" fmla="*/ 1282243 h 1643998"/>
              <a:gd name="connsiteX32" fmla="*/ 6432289 w 7297925"/>
              <a:gd name="connsiteY32" fmla="*/ 928675 h 1643998"/>
              <a:gd name="connsiteX33" fmla="*/ 6574529 w 7297925"/>
              <a:gd name="connsiteY33" fmla="*/ 684835 h 1643998"/>
              <a:gd name="connsiteX34" fmla="*/ 6655809 w 7297925"/>
              <a:gd name="connsiteY34" fmla="*/ 571043 h 1643998"/>
              <a:gd name="connsiteX35" fmla="*/ 6733025 w 7297925"/>
              <a:gd name="connsiteY35" fmla="*/ 534467 h 1643998"/>
              <a:gd name="connsiteX36" fmla="*/ 6806177 w 7297925"/>
              <a:gd name="connsiteY36" fmla="*/ 558851 h 1643998"/>
              <a:gd name="connsiteX37" fmla="*/ 6899648 w 7297925"/>
              <a:gd name="connsiteY37" fmla="*/ 644195 h 1643998"/>
              <a:gd name="connsiteX38" fmla="*/ 7005312 w 7297925"/>
              <a:gd name="connsiteY38" fmla="*/ 814883 h 1643998"/>
              <a:gd name="connsiteX39" fmla="*/ 7106912 w 7297925"/>
              <a:gd name="connsiteY39" fmla="*/ 973379 h 1643998"/>
              <a:gd name="connsiteX40" fmla="*/ 7196319 w 7297925"/>
              <a:gd name="connsiteY40" fmla="*/ 1034339 h 1643998"/>
              <a:gd name="connsiteX41" fmla="*/ 7297919 w 7297925"/>
              <a:gd name="connsiteY41" fmla="*/ 1058723 h 1643998"/>
              <a:gd name="connsiteX0" fmla="*/ 0 w 7306724"/>
              <a:gd name="connsiteY0" fmla="*/ 889052 h 1643998"/>
              <a:gd name="connsiteX1" fmla="*/ 284480 w 7306724"/>
              <a:gd name="connsiteY1" fmla="*/ 584252 h 1643998"/>
              <a:gd name="connsiteX2" fmla="*/ 584200 w 7306724"/>
              <a:gd name="connsiteY2" fmla="*/ 335332 h 1643998"/>
              <a:gd name="connsiteX3" fmla="*/ 924560 w 7306724"/>
              <a:gd name="connsiteY3" fmla="*/ 188012 h 1643998"/>
              <a:gd name="connsiteX4" fmla="*/ 1224280 w 7306724"/>
              <a:gd name="connsiteY4" fmla="*/ 167692 h 1643998"/>
              <a:gd name="connsiteX5" fmla="*/ 1432560 w 7306724"/>
              <a:gd name="connsiteY5" fmla="*/ 218492 h 1643998"/>
              <a:gd name="connsiteX6" fmla="*/ 1676400 w 7306724"/>
              <a:gd name="connsiteY6" fmla="*/ 391212 h 1643998"/>
              <a:gd name="connsiteX7" fmla="*/ 2011680 w 7306724"/>
              <a:gd name="connsiteY7" fmla="*/ 645212 h 1643998"/>
              <a:gd name="connsiteX8" fmla="*/ 2346960 w 7306724"/>
              <a:gd name="connsiteY8" fmla="*/ 807772 h 1643998"/>
              <a:gd name="connsiteX9" fmla="*/ 2595880 w 7306724"/>
              <a:gd name="connsiteY9" fmla="*/ 807772 h 1643998"/>
              <a:gd name="connsiteX10" fmla="*/ 2976880 w 7306724"/>
              <a:gd name="connsiteY10" fmla="*/ 543612 h 1643998"/>
              <a:gd name="connsiteX11" fmla="*/ 3296920 w 7306724"/>
              <a:gd name="connsiteY11" fmla="*/ 274372 h 1643998"/>
              <a:gd name="connsiteX12" fmla="*/ 3698240 w 7306724"/>
              <a:gd name="connsiteY12" fmla="*/ 50852 h 1643998"/>
              <a:gd name="connsiteX13" fmla="*/ 3962400 w 7306724"/>
              <a:gd name="connsiteY13" fmla="*/ 52 h 1643998"/>
              <a:gd name="connsiteX14" fmla="*/ 4160520 w 7306724"/>
              <a:gd name="connsiteY14" fmla="*/ 45772 h 1643998"/>
              <a:gd name="connsiteX15" fmla="*/ 4333240 w 7306724"/>
              <a:gd name="connsiteY15" fmla="*/ 223572 h 1643998"/>
              <a:gd name="connsiteX16" fmla="*/ 4485640 w 7306724"/>
              <a:gd name="connsiteY16" fmla="*/ 528372 h 1643998"/>
              <a:gd name="connsiteX17" fmla="*/ 4648200 w 7306724"/>
              <a:gd name="connsiteY17" fmla="*/ 970332 h 1643998"/>
              <a:gd name="connsiteX18" fmla="*/ 4704080 w 7306724"/>
              <a:gd name="connsiteY18" fmla="*/ 1082092 h 1643998"/>
              <a:gd name="connsiteX19" fmla="*/ 4775200 w 7306724"/>
              <a:gd name="connsiteY19" fmla="*/ 1122732 h 1643998"/>
              <a:gd name="connsiteX20" fmla="*/ 4849368 w 7306724"/>
              <a:gd name="connsiteY20" fmla="*/ 1079044 h 1643998"/>
              <a:gd name="connsiteX21" fmla="*/ 4944870 w 7306724"/>
              <a:gd name="connsiteY21" fmla="*/ 973381 h 1643998"/>
              <a:gd name="connsiteX22" fmla="*/ 5123688 w 7306724"/>
              <a:gd name="connsiteY22" fmla="*/ 691948 h 1643998"/>
              <a:gd name="connsiteX23" fmla="*/ 5217158 w 7306724"/>
              <a:gd name="connsiteY23" fmla="*/ 611685 h 1643998"/>
              <a:gd name="connsiteX24" fmla="*/ 5290309 w 7306724"/>
              <a:gd name="connsiteY24" fmla="*/ 627941 h 1643998"/>
              <a:gd name="connsiteX25" fmla="*/ 5404100 w 7306724"/>
              <a:gd name="connsiteY25" fmla="*/ 847397 h 1643998"/>
              <a:gd name="connsiteX26" fmla="*/ 5574788 w 7306724"/>
              <a:gd name="connsiteY26" fmla="*/ 1306629 h 1643998"/>
              <a:gd name="connsiteX27" fmla="*/ 5708900 w 7306724"/>
              <a:gd name="connsiteY27" fmla="*/ 1546404 h 1643998"/>
              <a:gd name="connsiteX28" fmla="*/ 5814563 w 7306724"/>
              <a:gd name="connsiteY28" fmla="*/ 1619556 h 1643998"/>
              <a:gd name="connsiteX29" fmla="*/ 5932419 w 7306724"/>
              <a:gd name="connsiteY29" fmla="*/ 1643939 h 1643998"/>
              <a:gd name="connsiteX30" fmla="*/ 6070594 w 7306724"/>
              <a:gd name="connsiteY30" fmla="*/ 1554531 h 1643998"/>
              <a:gd name="connsiteX31" fmla="*/ 6277857 w 7306724"/>
              <a:gd name="connsiteY31" fmla="*/ 1282243 h 1643998"/>
              <a:gd name="connsiteX32" fmla="*/ 6432289 w 7306724"/>
              <a:gd name="connsiteY32" fmla="*/ 928675 h 1643998"/>
              <a:gd name="connsiteX33" fmla="*/ 6574529 w 7306724"/>
              <a:gd name="connsiteY33" fmla="*/ 684835 h 1643998"/>
              <a:gd name="connsiteX34" fmla="*/ 6655809 w 7306724"/>
              <a:gd name="connsiteY34" fmla="*/ 571043 h 1643998"/>
              <a:gd name="connsiteX35" fmla="*/ 6733025 w 7306724"/>
              <a:gd name="connsiteY35" fmla="*/ 534467 h 1643998"/>
              <a:gd name="connsiteX36" fmla="*/ 6806177 w 7306724"/>
              <a:gd name="connsiteY36" fmla="*/ 558851 h 1643998"/>
              <a:gd name="connsiteX37" fmla="*/ 6899648 w 7306724"/>
              <a:gd name="connsiteY37" fmla="*/ 644195 h 1643998"/>
              <a:gd name="connsiteX38" fmla="*/ 7005312 w 7306724"/>
              <a:gd name="connsiteY38" fmla="*/ 814883 h 1643998"/>
              <a:gd name="connsiteX39" fmla="*/ 7106912 w 7306724"/>
              <a:gd name="connsiteY39" fmla="*/ 973379 h 1643998"/>
              <a:gd name="connsiteX40" fmla="*/ 7196319 w 7306724"/>
              <a:gd name="connsiteY40" fmla="*/ 1034339 h 1643998"/>
              <a:gd name="connsiteX41" fmla="*/ 7297919 w 7306724"/>
              <a:gd name="connsiteY41" fmla="*/ 1058723 h 1643998"/>
              <a:gd name="connsiteX42" fmla="*/ 7301982 w 7306724"/>
              <a:gd name="connsiteY42" fmla="*/ 1050595 h 1643998"/>
              <a:gd name="connsiteX0" fmla="*/ 0 w 7371070"/>
              <a:gd name="connsiteY0" fmla="*/ 889052 h 1643998"/>
              <a:gd name="connsiteX1" fmla="*/ 284480 w 7371070"/>
              <a:gd name="connsiteY1" fmla="*/ 584252 h 1643998"/>
              <a:gd name="connsiteX2" fmla="*/ 584200 w 7371070"/>
              <a:gd name="connsiteY2" fmla="*/ 335332 h 1643998"/>
              <a:gd name="connsiteX3" fmla="*/ 924560 w 7371070"/>
              <a:gd name="connsiteY3" fmla="*/ 188012 h 1643998"/>
              <a:gd name="connsiteX4" fmla="*/ 1224280 w 7371070"/>
              <a:gd name="connsiteY4" fmla="*/ 167692 h 1643998"/>
              <a:gd name="connsiteX5" fmla="*/ 1432560 w 7371070"/>
              <a:gd name="connsiteY5" fmla="*/ 218492 h 1643998"/>
              <a:gd name="connsiteX6" fmla="*/ 1676400 w 7371070"/>
              <a:gd name="connsiteY6" fmla="*/ 391212 h 1643998"/>
              <a:gd name="connsiteX7" fmla="*/ 2011680 w 7371070"/>
              <a:gd name="connsiteY7" fmla="*/ 645212 h 1643998"/>
              <a:gd name="connsiteX8" fmla="*/ 2346960 w 7371070"/>
              <a:gd name="connsiteY8" fmla="*/ 807772 h 1643998"/>
              <a:gd name="connsiteX9" fmla="*/ 2595880 w 7371070"/>
              <a:gd name="connsiteY9" fmla="*/ 807772 h 1643998"/>
              <a:gd name="connsiteX10" fmla="*/ 2976880 w 7371070"/>
              <a:gd name="connsiteY10" fmla="*/ 543612 h 1643998"/>
              <a:gd name="connsiteX11" fmla="*/ 3296920 w 7371070"/>
              <a:gd name="connsiteY11" fmla="*/ 274372 h 1643998"/>
              <a:gd name="connsiteX12" fmla="*/ 3698240 w 7371070"/>
              <a:gd name="connsiteY12" fmla="*/ 50852 h 1643998"/>
              <a:gd name="connsiteX13" fmla="*/ 3962400 w 7371070"/>
              <a:gd name="connsiteY13" fmla="*/ 52 h 1643998"/>
              <a:gd name="connsiteX14" fmla="*/ 4160520 w 7371070"/>
              <a:gd name="connsiteY14" fmla="*/ 45772 h 1643998"/>
              <a:gd name="connsiteX15" fmla="*/ 4333240 w 7371070"/>
              <a:gd name="connsiteY15" fmla="*/ 223572 h 1643998"/>
              <a:gd name="connsiteX16" fmla="*/ 4485640 w 7371070"/>
              <a:gd name="connsiteY16" fmla="*/ 528372 h 1643998"/>
              <a:gd name="connsiteX17" fmla="*/ 4648200 w 7371070"/>
              <a:gd name="connsiteY17" fmla="*/ 970332 h 1643998"/>
              <a:gd name="connsiteX18" fmla="*/ 4704080 w 7371070"/>
              <a:gd name="connsiteY18" fmla="*/ 1082092 h 1643998"/>
              <a:gd name="connsiteX19" fmla="*/ 4775200 w 7371070"/>
              <a:gd name="connsiteY19" fmla="*/ 1122732 h 1643998"/>
              <a:gd name="connsiteX20" fmla="*/ 4849368 w 7371070"/>
              <a:gd name="connsiteY20" fmla="*/ 1079044 h 1643998"/>
              <a:gd name="connsiteX21" fmla="*/ 4944870 w 7371070"/>
              <a:gd name="connsiteY21" fmla="*/ 973381 h 1643998"/>
              <a:gd name="connsiteX22" fmla="*/ 5123688 w 7371070"/>
              <a:gd name="connsiteY22" fmla="*/ 691948 h 1643998"/>
              <a:gd name="connsiteX23" fmla="*/ 5217158 w 7371070"/>
              <a:gd name="connsiteY23" fmla="*/ 611685 h 1643998"/>
              <a:gd name="connsiteX24" fmla="*/ 5290309 w 7371070"/>
              <a:gd name="connsiteY24" fmla="*/ 627941 h 1643998"/>
              <a:gd name="connsiteX25" fmla="*/ 5404100 w 7371070"/>
              <a:gd name="connsiteY25" fmla="*/ 847397 h 1643998"/>
              <a:gd name="connsiteX26" fmla="*/ 5574788 w 7371070"/>
              <a:gd name="connsiteY26" fmla="*/ 1306629 h 1643998"/>
              <a:gd name="connsiteX27" fmla="*/ 5708900 w 7371070"/>
              <a:gd name="connsiteY27" fmla="*/ 1546404 h 1643998"/>
              <a:gd name="connsiteX28" fmla="*/ 5814563 w 7371070"/>
              <a:gd name="connsiteY28" fmla="*/ 1619556 h 1643998"/>
              <a:gd name="connsiteX29" fmla="*/ 5932419 w 7371070"/>
              <a:gd name="connsiteY29" fmla="*/ 1643939 h 1643998"/>
              <a:gd name="connsiteX30" fmla="*/ 6070594 w 7371070"/>
              <a:gd name="connsiteY30" fmla="*/ 1554531 h 1643998"/>
              <a:gd name="connsiteX31" fmla="*/ 6277857 w 7371070"/>
              <a:gd name="connsiteY31" fmla="*/ 1282243 h 1643998"/>
              <a:gd name="connsiteX32" fmla="*/ 6432289 w 7371070"/>
              <a:gd name="connsiteY32" fmla="*/ 928675 h 1643998"/>
              <a:gd name="connsiteX33" fmla="*/ 6574529 w 7371070"/>
              <a:gd name="connsiteY33" fmla="*/ 684835 h 1643998"/>
              <a:gd name="connsiteX34" fmla="*/ 6655809 w 7371070"/>
              <a:gd name="connsiteY34" fmla="*/ 571043 h 1643998"/>
              <a:gd name="connsiteX35" fmla="*/ 6733025 w 7371070"/>
              <a:gd name="connsiteY35" fmla="*/ 534467 h 1643998"/>
              <a:gd name="connsiteX36" fmla="*/ 6806177 w 7371070"/>
              <a:gd name="connsiteY36" fmla="*/ 558851 h 1643998"/>
              <a:gd name="connsiteX37" fmla="*/ 6899648 w 7371070"/>
              <a:gd name="connsiteY37" fmla="*/ 644195 h 1643998"/>
              <a:gd name="connsiteX38" fmla="*/ 7005312 w 7371070"/>
              <a:gd name="connsiteY38" fmla="*/ 814883 h 1643998"/>
              <a:gd name="connsiteX39" fmla="*/ 7106912 w 7371070"/>
              <a:gd name="connsiteY39" fmla="*/ 973379 h 1643998"/>
              <a:gd name="connsiteX40" fmla="*/ 7196319 w 7371070"/>
              <a:gd name="connsiteY40" fmla="*/ 1034339 h 1643998"/>
              <a:gd name="connsiteX41" fmla="*/ 7297919 w 7371070"/>
              <a:gd name="connsiteY41" fmla="*/ 1058723 h 1643998"/>
              <a:gd name="connsiteX42" fmla="*/ 7371070 w 7371070"/>
              <a:gd name="connsiteY42" fmla="*/ 1050595 h 1643998"/>
              <a:gd name="connsiteX0" fmla="*/ 0 w 7371070"/>
              <a:gd name="connsiteY0" fmla="*/ 889052 h 1643998"/>
              <a:gd name="connsiteX1" fmla="*/ 284480 w 7371070"/>
              <a:gd name="connsiteY1" fmla="*/ 584252 h 1643998"/>
              <a:gd name="connsiteX2" fmla="*/ 584200 w 7371070"/>
              <a:gd name="connsiteY2" fmla="*/ 335332 h 1643998"/>
              <a:gd name="connsiteX3" fmla="*/ 924560 w 7371070"/>
              <a:gd name="connsiteY3" fmla="*/ 188012 h 1643998"/>
              <a:gd name="connsiteX4" fmla="*/ 1224280 w 7371070"/>
              <a:gd name="connsiteY4" fmla="*/ 167692 h 1643998"/>
              <a:gd name="connsiteX5" fmla="*/ 1432560 w 7371070"/>
              <a:gd name="connsiteY5" fmla="*/ 218492 h 1643998"/>
              <a:gd name="connsiteX6" fmla="*/ 1676400 w 7371070"/>
              <a:gd name="connsiteY6" fmla="*/ 391212 h 1643998"/>
              <a:gd name="connsiteX7" fmla="*/ 2011680 w 7371070"/>
              <a:gd name="connsiteY7" fmla="*/ 645212 h 1643998"/>
              <a:gd name="connsiteX8" fmla="*/ 2346960 w 7371070"/>
              <a:gd name="connsiteY8" fmla="*/ 807772 h 1643998"/>
              <a:gd name="connsiteX9" fmla="*/ 2487284 w 7371070"/>
              <a:gd name="connsiteY9" fmla="*/ 832536 h 1643998"/>
              <a:gd name="connsiteX10" fmla="*/ 2595880 w 7371070"/>
              <a:gd name="connsiteY10" fmla="*/ 807772 h 1643998"/>
              <a:gd name="connsiteX11" fmla="*/ 2976880 w 7371070"/>
              <a:gd name="connsiteY11" fmla="*/ 543612 h 1643998"/>
              <a:gd name="connsiteX12" fmla="*/ 3296920 w 7371070"/>
              <a:gd name="connsiteY12" fmla="*/ 274372 h 1643998"/>
              <a:gd name="connsiteX13" fmla="*/ 3698240 w 7371070"/>
              <a:gd name="connsiteY13" fmla="*/ 50852 h 1643998"/>
              <a:gd name="connsiteX14" fmla="*/ 3962400 w 7371070"/>
              <a:gd name="connsiteY14" fmla="*/ 52 h 1643998"/>
              <a:gd name="connsiteX15" fmla="*/ 4160520 w 7371070"/>
              <a:gd name="connsiteY15" fmla="*/ 45772 h 1643998"/>
              <a:gd name="connsiteX16" fmla="*/ 4333240 w 7371070"/>
              <a:gd name="connsiteY16" fmla="*/ 223572 h 1643998"/>
              <a:gd name="connsiteX17" fmla="*/ 4485640 w 7371070"/>
              <a:gd name="connsiteY17" fmla="*/ 528372 h 1643998"/>
              <a:gd name="connsiteX18" fmla="*/ 4648200 w 7371070"/>
              <a:gd name="connsiteY18" fmla="*/ 970332 h 1643998"/>
              <a:gd name="connsiteX19" fmla="*/ 4704080 w 7371070"/>
              <a:gd name="connsiteY19" fmla="*/ 1082092 h 1643998"/>
              <a:gd name="connsiteX20" fmla="*/ 4775200 w 7371070"/>
              <a:gd name="connsiteY20" fmla="*/ 1122732 h 1643998"/>
              <a:gd name="connsiteX21" fmla="*/ 4849368 w 7371070"/>
              <a:gd name="connsiteY21" fmla="*/ 1079044 h 1643998"/>
              <a:gd name="connsiteX22" fmla="*/ 4944870 w 7371070"/>
              <a:gd name="connsiteY22" fmla="*/ 973381 h 1643998"/>
              <a:gd name="connsiteX23" fmla="*/ 5123688 w 7371070"/>
              <a:gd name="connsiteY23" fmla="*/ 691948 h 1643998"/>
              <a:gd name="connsiteX24" fmla="*/ 5217158 w 7371070"/>
              <a:gd name="connsiteY24" fmla="*/ 611685 h 1643998"/>
              <a:gd name="connsiteX25" fmla="*/ 5290309 w 7371070"/>
              <a:gd name="connsiteY25" fmla="*/ 627941 h 1643998"/>
              <a:gd name="connsiteX26" fmla="*/ 5404100 w 7371070"/>
              <a:gd name="connsiteY26" fmla="*/ 847397 h 1643998"/>
              <a:gd name="connsiteX27" fmla="*/ 5574788 w 7371070"/>
              <a:gd name="connsiteY27" fmla="*/ 1306629 h 1643998"/>
              <a:gd name="connsiteX28" fmla="*/ 5708900 w 7371070"/>
              <a:gd name="connsiteY28" fmla="*/ 1546404 h 1643998"/>
              <a:gd name="connsiteX29" fmla="*/ 5814563 w 7371070"/>
              <a:gd name="connsiteY29" fmla="*/ 1619556 h 1643998"/>
              <a:gd name="connsiteX30" fmla="*/ 5932419 w 7371070"/>
              <a:gd name="connsiteY30" fmla="*/ 1643939 h 1643998"/>
              <a:gd name="connsiteX31" fmla="*/ 6070594 w 7371070"/>
              <a:gd name="connsiteY31" fmla="*/ 1554531 h 1643998"/>
              <a:gd name="connsiteX32" fmla="*/ 6277857 w 7371070"/>
              <a:gd name="connsiteY32" fmla="*/ 1282243 h 1643998"/>
              <a:gd name="connsiteX33" fmla="*/ 6432289 w 7371070"/>
              <a:gd name="connsiteY33" fmla="*/ 928675 h 1643998"/>
              <a:gd name="connsiteX34" fmla="*/ 6574529 w 7371070"/>
              <a:gd name="connsiteY34" fmla="*/ 684835 h 1643998"/>
              <a:gd name="connsiteX35" fmla="*/ 6655809 w 7371070"/>
              <a:gd name="connsiteY35" fmla="*/ 571043 h 1643998"/>
              <a:gd name="connsiteX36" fmla="*/ 6733025 w 7371070"/>
              <a:gd name="connsiteY36" fmla="*/ 534467 h 1643998"/>
              <a:gd name="connsiteX37" fmla="*/ 6806177 w 7371070"/>
              <a:gd name="connsiteY37" fmla="*/ 558851 h 1643998"/>
              <a:gd name="connsiteX38" fmla="*/ 6899648 w 7371070"/>
              <a:gd name="connsiteY38" fmla="*/ 644195 h 1643998"/>
              <a:gd name="connsiteX39" fmla="*/ 7005312 w 7371070"/>
              <a:gd name="connsiteY39" fmla="*/ 814883 h 1643998"/>
              <a:gd name="connsiteX40" fmla="*/ 7106912 w 7371070"/>
              <a:gd name="connsiteY40" fmla="*/ 973379 h 1643998"/>
              <a:gd name="connsiteX41" fmla="*/ 7196319 w 7371070"/>
              <a:gd name="connsiteY41" fmla="*/ 1034339 h 1643998"/>
              <a:gd name="connsiteX42" fmla="*/ 7297919 w 7371070"/>
              <a:gd name="connsiteY42" fmla="*/ 1058723 h 1643998"/>
              <a:gd name="connsiteX43" fmla="*/ 7371070 w 7371070"/>
              <a:gd name="connsiteY43" fmla="*/ 1050595 h 1643998"/>
              <a:gd name="connsiteX0" fmla="*/ 0 w 7371070"/>
              <a:gd name="connsiteY0" fmla="*/ 889052 h 1643998"/>
              <a:gd name="connsiteX1" fmla="*/ 284480 w 7371070"/>
              <a:gd name="connsiteY1" fmla="*/ 584252 h 1643998"/>
              <a:gd name="connsiteX2" fmla="*/ 584200 w 7371070"/>
              <a:gd name="connsiteY2" fmla="*/ 335332 h 1643998"/>
              <a:gd name="connsiteX3" fmla="*/ 924560 w 7371070"/>
              <a:gd name="connsiteY3" fmla="*/ 188012 h 1643998"/>
              <a:gd name="connsiteX4" fmla="*/ 1224280 w 7371070"/>
              <a:gd name="connsiteY4" fmla="*/ 167692 h 1643998"/>
              <a:gd name="connsiteX5" fmla="*/ 1432560 w 7371070"/>
              <a:gd name="connsiteY5" fmla="*/ 218492 h 1643998"/>
              <a:gd name="connsiteX6" fmla="*/ 1676400 w 7371070"/>
              <a:gd name="connsiteY6" fmla="*/ 391212 h 1643998"/>
              <a:gd name="connsiteX7" fmla="*/ 2011680 w 7371070"/>
              <a:gd name="connsiteY7" fmla="*/ 645212 h 1643998"/>
              <a:gd name="connsiteX8" fmla="*/ 2346960 w 7371070"/>
              <a:gd name="connsiteY8" fmla="*/ 807772 h 1643998"/>
              <a:gd name="connsiteX9" fmla="*/ 2484109 w 7371070"/>
              <a:gd name="connsiteY9" fmla="*/ 816661 h 1643998"/>
              <a:gd name="connsiteX10" fmla="*/ 2595880 w 7371070"/>
              <a:gd name="connsiteY10" fmla="*/ 807772 h 1643998"/>
              <a:gd name="connsiteX11" fmla="*/ 2976880 w 7371070"/>
              <a:gd name="connsiteY11" fmla="*/ 543612 h 1643998"/>
              <a:gd name="connsiteX12" fmla="*/ 3296920 w 7371070"/>
              <a:gd name="connsiteY12" fmla="*/ 274372 h 1643998"/>
              <a:gd name="connsiteX13" fmla="*/ 3698240 w 7371070"/>
              <a:gd name="connsiteY13" fmla="*/ 50852 h 1643998"/>
              <a:gd name="connsiteX14" fmla="*/ 3962400 w 7371070"/>
              <a:gd name="connsiteY14" fmla="*/ 52 h 1643998"/>
              <a:gd name="connsiteX15" fmla="*/ 4160520 w 7371070"/>
              <a:gd name="connsiteY15" fmla="*/ 45772 h 1643998"/>
              <a:gd name="connsiteX16" fmla="*/ 4333240 w 7371070"/>
              <a:gd name="connsiteY16" fmla="*/ 223572 h 1643998"/>
              <a:gd name="connsiteX17" fmla="*/ 4485640 w 7371070"/>
              <a:gd name="connsiteY17" fmla="*/ 528372 h 1643998"/>
              <a:gd name="connsiteX18" fmla="*/ 4648200 w 7371070"/>
              <a:gd name="connsiteY18" fmla="*/ 970332 h 1643998"/>
              <a:gd name="connsiteX19" fmla="*/ 4704080 w 7371070"/>
              <a:gd name="connsiteY19" fmla="*/ 1082092 h 1643998"/>
              <a:gd name="connsiteX20" fmla="*/ 4775200 w 7371070"/>
              <a:gd name="connsiteY20" fmla="*/ 1122732 h 1643998"/>
              <a:gd name="connsiteX21" fmla="*/ 4849368 w 7371070"/>
              <a:gd name="connsiteY21" fmla="*/ 1079044 h 1643998"/>
              <a:gd name="connsiteX22" fmla="*/ 4944870 w 7371070"/>
              <a:gd name="connsiteY22" fmla="*/ 973381 h 1643998"/>
              <a:gd name="connsiteX23" fmla="*/ 5123688 w 7371070"/>
              <a:gd name="connsiteY23" fmla="*/ 691948 h 1643998"/>
              <a:gd name="connsiteX24" fmla="*/ 5217158 w 7371070"/>
              <a:gd name="connsiteY24" fmla="*/ 611685 h 1643998"/>
              <a:gd name="connsiteX25" fmla="*/ 5290309 w 7371070"/>
              <a:gd name="connsiteY25" fmla="*/ 627941 h 1643998"/>
              <a:gd name="connsiteX26" fmla="*/ 5404100 w 7371070"/>
              <a:gd name="connsiteY26" fmla="*/ 847397 h 1643998"/>
              <a:gd name="connsiteX27" fmla="*/ 5574788 w 7371070"/>
              <a:gd name="connsiteY27" fmla="*/ 1306629 h 1643998"/>
              <a:gd name="connsiteX28" fmla="*/ 5708900 w 7371070"/>
              <a:gd name="connsiteY28" fmla="*/ 1546404 h 1643998"/>
              <a:gd name="connsiteX29" fmla="*/ 5814563 w 7371070"/>
              <a:gd name="connsiteY29" fmla="*/ 1619556 h 1643998"/>
              <a:gd name="connsiteX30" fmla="*/ 5932419 w 7371070"/>
              <a:gd name="connsiteY30" fmla="*/ 1643939 h 1643998"/>
              <a:gd name="connsiteX31" fmla="*/ 6070594 w 7371070"/>
              <a:gd name="connsiteY31" fmla="*/ 1554531 h 1643998"/>
              <a:gd name="connsiteX32" fmla="*/ 6277857 w 7371070"/>
              <a:gd name="connsiteY32" fmla="*/ 1282243 h 1643998"/>
              <a:gd name="connsiteX33" fmla="*/ 6432289 w 7371070"/>
              <a:gd name="connsiteY33" fmla="*/ 928675 h 1643998"/>
              <a:gd name="connsiteX34" fmla="*/ 6574529 w 7371070"/>
              <a:gd name="connsiteY34" fmla="*/ 684835 h 1643998"/>
              <a:gd name="connsiteX35" fmla="*/ 6655809 w 7371070"/>
              <a:gd name="connsiteY35" fmla="*/ 571043 h 1643998"/>
              <a:gd name="connsiteX36" fmla="*/ 6733025 w 7371070"/>
              <a:gd name="connsiteY36" fmla="*/ 534467 h 1643998"/>
              <a:gd name="connsiteX37" fmla="*/ 6806177 w 7371070"/>
              <a:gd name="connsiteY37" fmla="*/ 558851 h 1643998"/>
              <a:gd name="connsiteX38" fmla="*/ 6899648 w 7371070"/>
              <a:gd name="connsiteY38" fmla="*/ 644195 h 1643998"/>
              <a:gd name="connsiteX39" fmla="*/ 7005312 w 7371070"/>
              <a:gd name="connsiteY39" fmla="*/ 814883 h 1643998"/>
              <a:gd name="connsiteX40" fmla="*/ 7106912 w 7371070"/>
              <a:gd name="connsiteY40" fmla="*/ 973379 h 1643998"/>
              <a:gd name="connsiteX41" fmla="*/ 7196319 w 7371070"/>
              <a:gd name="connsiteY41" fmla="*/ 1034339 h 1643998"/>
              <a:gd name="connsiteX42" fmla="*/ 7297919 w 7371070"/>
              <a:gd name="connsiteY42" fmla="*/ 1058723 h 1643998"/>
              <a:gd name="connsiteX43" fmla="*/ 7371070 w 7371070"/>
              <a:gd name="connsiteY43" fmla="*/ 1050595 h 1643998"/>
              <a:gd name="connsiteX0" fmla="*/ 0 w 7371070"/>
              <a:gd name="connsiteY0" fmla="*/ 889052 h 1643998"/>
              <a:gd name="connsiteX1" fmla="*/ 284480 w 7371070"/>
              <a:gd name="connsiteY1" fmla="*/ 584252 h 1643998"/>
              <a:gd name="connsiteX2" fmla="*/ 584200 w 7371070"/>
              <a:gd name="connsiteY2" fmla="*/ 335332 h 1643998"/>
              <a:gd name="connsiteX3" fmla="*/ 924560 w 7371070"/>
              <a:gd name="connsiteY3" fmla="*/ 188012 h 1643998"/>
              <a:gd name="connsiteX4" fmla="*/ 1224280 w 7371070"/>
              <a:gd name="connsiteY4" fmla="*/ 167692 h 1643998"/>
              <a:gd name="connsiteX5" fmla="*/ 1432560 w 7371070"/>
              <a:gd name="connsiteY5" fmla="*/ 218492 h 1643998"/>
              <a:gd name="connsiteX6" fmla="*/ 1676400 w 7371070"/>
              <a:gd name="connsiteY6" fmla="*/ 391212 h 1643998"/>
              <a:gd name="connsiteX7" fmla="*/ 2011680 w 7371070"/>
              <a:gd name="connsiteY7" fmla="*/ 645212 h 1643998"/>
              <a:gd name="connsiteX8" fmla="*/ 2346960 w 7371070"/>
              <a:gd name="connsiteY8" fmla="*/ 807772 h 1643998"/>
              <a:gd name="connsiteX9" fmla="*/ 2484109 w 7371070"/>
              <a:gd name="connsiteY9" fmla="*/ 816661 h 1643998"/>
              <a:gd name="connsiteX10" fmla="*/ 2687955 w 7371070"/>
              <a:gd name="connsiteY10" fmla="*/ 756972 h 1643998"/>
              <a:gd name="connsiteX11" fmla="*/ 2976880 w 7371070"/>
              <a:gd name="connsiteY11" fmla="*/ 543612 h 1643998"/>
              <a:gd name="connsiteX12" fmla="*/ 3296920 w 7371070"/>
              <a:gd name="connsiteY12" fmla="*/ 274372 h 1643998"/>
              <a:gd name="connsiteX13" fmla="*/ 3698240 w 7371070"/>
              <a:gd name="connsiteY13" fmla="*/ 50852 h 1643998"/>
              <a:gd name="connsiteX14" fmla="*/ 3962400 w 7371070"/>
              <a:gd name="connsiteY14" fmla="*/ 52 h 1643998"/>
              <a:gd name="connsiteX15" fmla="*/ 4160520 w 7371070"/>
              <a:gd name="connsiteY15" fmla="*/ 45772 h 1643998"/>
              <a:gd name="connsiteX16" fmla="*/ 4333240 w 7371070"/>
              <a:gd name="connsiteY16" fmla="*/ 223572 h 1643998"/>
              <a:gd name="connsiteX17" fmla="*/ 4485640 w 7371070"/>
              <a:gd name="connsiteY17" fmla="*/ 528372 h 1643998"/>
              <a:gd name="connsiteX18" fmla="*/ 4648200 w 7371070"/>
              <a:gd name="connsiteY18" fmla="*/ 970332 h 1643998"/>
              <a:gd name="connsiteX19" fmla="*/ 4704080 w 7371070"/>
              <a:gd name="connsiteY19" fmla="*/ 1082092 h 1643998"/>
              <a:gd name="connsiteX20" fmla="*/ 4775200 w 7371070"/>
              <a:gd name="connsiteY20" fmla="*/ 1122732 h 1643998"/>
              <a:gd name="connsiteX21" fmla="*/ 4849368 w 7371070"/>
              <a:gd name="connsiteY21" fmla="*/ 1079044 h 1643998"/>
              <a:gd name="connsiteX22" fmla="*/ 4944870 w 7371070"/>
              <a:gd name="connsiteY22" fmla="*/ 973381 h 1643998"/>
              <a:gd name="connsiteX23" fmla="*/ 5123688 w 7371070"/>
              <a:gd name="connsiteY23" fmla="*/ 691948 h 1643998"/>
              <a:gd name="connsiteX24" fmla="*/ 5217158 w 7371070"/>
              <a:gd name="connsiteY24" fmla="*/ 611685 h 1643998"/>
              <a:gd name="connsiteX25" fmla="*/ 5290309 w 7371070"/>
              <a:gd name="connsiteY25" fmla="*/ 627941 h 1643998"/>
              <a:gd name="connsiteX26" fmla="*/ 5404100 w 7371070"/>
              <a:gd name="connsiteY26" fmla="*/ 847397 h 1643998"/>
              <a:gd name="connsiteX27" fmla="*/ 5574788 w 7371070"/>
              <a:gd name="connsiteY27" fmla="*/ 1306629 h 1643998"/>
              <a:gd name="connsiteX28" fmla="*/ 5708900 w 7371070"/>
              <a:gd name="connsiteY28" fmla="*/ 1546404 h 1643998"/>
              <a:gd name="connsiteX29" fmla="*/ 5814563 w 7371070"/>
              <a:gd name="connsiteY29" fmla="*/ 1619556 h 1643998"/>
              <a:gd name="connsiteX30" fmla="*/ 5932419 w 7371070"/>
              <a:gd name="connsiteY30" fmla="*/ 1643939 h 1643998"/>
              <a:gd name="connsiteX31" fmla="*/ 6070594 w 7371070"/>
              <a:gd name="connsiteY31" fmla="*/ 1554531 h 1643998"/>
              <a:gd name="connsiteX32" fmla="*/ 6277857 w 7371070"/>
              <a:gd name="connsiteY32" fmla="*/ 1282243 h 1643998"/>
              <a:gd name="connsiteX33" fmla="*/ 6432289 w 7371070"/>
              <a:gd name="connsiteY33" fmla="*/ 928675 h 1643998"/>
              <a:gd name="connsiteX34" fmla="*/ 6574529 w 7371070"/>
              <a:gd name="connsiteY34" fmla="*/ 684835 h 1643998"/>
              <a:gd name="connsiteX35" fmla="*/ 6655809 w 7371070"/>
              <a:gd name="connsiteY35" fmla="*/ 571043 h 1643998"/>
              <a:gd name="connsiteX36" fmla="*/ 6733025 w 7371070"/>
              <a:gd name="connsiteY36" fmla="*/ 534467 h 1643998"/>
              <a:gd name="connsiteX37" fmla="*/ 6806177 w 7371070"/>
              <a:gd name="connsiteY37" fmla="*/ 558851 h 1643998"/>
              <a:gd name="connsiteX38" fmla="*/ 6899648 w 7371070"/>
              <a:gd name="connsiteY38" fmla="*/ 644195 h 1643998"/>
              <a:gd name="connsiteX39" fmla="*/ 7005312 w 7371070"/>
              <a:gd name="connsiteY39" fmla="*/ 814883 h 1643998"/>
              <a:gd name="connsiteX40" fmla="*/ 7106912 w 7371070"/>
              <a:gd name="connsiteY40" fmla="*/ 973379 h 1643998"/>
              <a:gd name="connsiteX41" fmla="*/ 7196319 w 7371070"/>
              <a:gd name="connsiteY41" fmla="*/ 1034339 h 1643998"/>
              <a:gd name="connsiteX42" fmla="*/ 7297919 w 7371070"/>
              <a:gd name="connsiteY42" fmla="*/ 1058723 h 1643998"/>
              <a:gd name="connsiteX43" fmla="*/ 7371070 w 7371070"/>
              <a:gd name="connsiteY43" fmla="*/ 1050595 h 1643998"/>
              <a:gd name="connsiteX0" fmla="*/ 0 w 7371070"/>
              <a:gd name="connsiteY0" fmla="*/ 889052 h 1643998"/>
              <a:gd name="connsiteX1" fmla="*/ 284480 w 7371070"/>
              <a:gd name="connsiteY1" fmla="*/ 584252 h 1643998"/>
              <a:gd name="connsiteX2" fmla="*/ 584200 w 7371070"/>
              <a:gd name="connsiteY2" fmla="*/ 335332 h 1643998"/>
              <a:gd name="connsiteX3" fmla="*/ 924560 w 7371070"/>
              <a:gd name="connsiteY3" fmla="*/ 188012 h 1643998"/>
              <a:gd name="connsiteX4" fmla="*/ 1224280 w 7371070"/>
              <a:gd name="connsiteY4" fmla="*/ 167692 h 1643998"/>
              <a:gd name="connsiteX5" fmla="*/ 1432560 w 7371070"/>
              <a:gd name="connsiteY5" fmla="*/ 218492 h 1643998"/>
              <a:gd name="connsiteX6" fmla="*/ 1676400 w 7371070"/>
              <a:gd name="connsiteY6" fmla="*/ 391212 h 1643998"/>
              <a:gd name="connsiteX7" fmla="*/ 2011680 w 7371070"/>
              <a:gd name="connsiteY7" fmla="*/ 645212 h 1643998"/>
              <a:gd name="connsiteX8" fmla="*/ 2270760 w 7371070"/>
              <a:gd name="connsiteY8" fmla="*/ 782372 h 1643998"/>
              <a:gd name="connsiteX9" fmla="*/ 2484109 w 7371070"/>
              <a:gd name="connsiteY9" fmla="*/ 816661 h 1643998"/>
              <a:gd name="connsiteX10" fmla="*/ 2687955 w 7371070"/>
              <a:gd name="connsiteY10" fmla="*/ 756972 h 1643998"/>
              <a:gd name="connsiteX11" fmla="*/ 2976880 w 7371070"/>
              <a:gd name="connsiteY11" fmla="*/ 543612 h 1643998"/>
              <a:gd name="connsiteX12" fmla="*/ 3296920 w 7371070"/>
              <a:gd name="connsiteY12" fmla="*/ 274372 h 1643998"/>
              <a:gd name="connsiteX13" fmla="*/ 3698240 w 7371070"/>
              <a:gd name="connsiteY13" fmla="*/ 50852 h 1643998"/>
              <a:gd name="connsiteX14" fmla="*/ 3962400 w 7371070"/>
              <a:gd name="connsiteY14" fmla="*/ 52 h 1643998"/>
              <a:gd name="connsiteX15" fmla="*/ 4160520 w 7371070"/>
              <a:gd name="connsiteY15" fmla="*/ 45772 h 1643998"/>
              <a:gd name="connsiteX16" fmla="*/ 4333240 w 7371070"/>
              <a:gd name="connsiteY16" fmla="*/ 223572 h 1643998"/>
              <a:gd name="connsiteX17" fmla="*/ 4485640 w 7371070"/>
              <a:gd name="connsiteY17" fmla="*/ 528372 h 1643998"/>
              <a:gd name="connsiteX18" fmla="*/ 4648200 w 7371070"/>
              <a:gd name="connsiteY18" fmla="*/ 970332 h 1643998"/>
              <a:gd name="connsiteX19" fmla="*/ 4704080 w 7371070"/>
              <a:gd name="connsiteY19" fmla="*/ 1082092 h 1643998"/>
              <a:gd name="connsiteX20" fmla="*/ 4775200 w 7371070"/>
              <a:gd name="connsiteY20" fmla="*/ 1122732 h 1643998"/>
              <a:gd name="connsiteX21" fmla="*/ 4849368 w 7371070"/>
              <a:gd name="connsiteY21" fmla="*/ 1079044 h 1643998"/>
              <a:gd name="connsiteX22" fmla="*/ 4944870 w 7371070"/>
              <a:gd name="connsiteY22" fmla="*/ 973381 h 1643998"/>
              <a:gd name="connsiteX23" fmla="*/ 5123688 w 7371070"/>
              <a:gd name="connsiteY23" fmla="*/ 691948 h 1643998"/>
              <a:gd name="connsiteX24" fmla="*/ 5217158 w 7371070"/>
              <a:gd name="connsiteY24" fmla="*/ 611685 h 1643998"/>
              <a:gd name="connsiteX25" fmla="*/ 5290309 w 7371070"/>
              <a:gd name="connsiteY25" fmla="*/ 627941 h 1643998"/>
              <a:gd name="connsiteX26" fmla="*/ 5404100 w 7371070"/>
              <a:gd name="connsiteY26" fmla="*/ 847397 h 1643998"/>
              <a:gd name="connsiteX27" fmla="*/ 5574788 w 7371070"/>
              <a:gd name="connsiteY27" fmla="*/ 1306629 h 1643998"/>
              <a:gd name="connsiteX28" fmla="*/ 5708900 w 7371070"/>
              <a:gd name="connsiteY28" fmla="*/ 1546404 h 1643998"/>
              <a:gd name="connsiteX29" fmla="*/ 5814563 w 7371070"/>
              <a:gd name="connsiteY29" fmla="*/ 1619556 h 1643998"/>
              <a:gd name="connsiteX30" fmla="*/ 5932419 w 7371070"/>
              <a:gd name="connsiteY30" fmla="*/ 1643939 h 1643998"/>
              <a:gd name="connsiteX31" fmla="*/ 6070594 w 7371070"/>
              <a:gd name="connsiteY31" fmla="*/ 1554531 h 1643998"/>
              <a:gd name="connsiteX32" fmla="*/ 6277857 w 7371070"/>
              <a:gd name="connsiteY32" fmla="*/ 1282243 h 1643998"/>
              <a:gd name="connsiteX33" fmla="*/ 6432289 w 7371070"/>
              <a:gd name="connsiteY33" fmla="*/ 928675 h 1643998"/>
              <a:gd name="connsiteX34" fmla="*/ 6574529 w 7371070"/>
              <a:gd name="connsiteY34" fmla="*/ 684835 h 1643998"/>
              <a:gd name="connsiteX35" fmla="*/ 6655809 w 7371070"/>
              <a:gd name="connsiteY35" fmla="*/ 571043 h 1643998"/>
              <a:gd name="connsiteX36" fmla="*/ 6733025 w 7371070"/>
              <a:gd name="connsiteY36" fmla="*/ 534467 h 1643998"/>
              <a:gd name="connsiteX37" fmla="*/ 6806177 w 7371070"/>
              <a:gd name="connsiteY37" fmla="*/ 558851 h 1643998"/>
              <a:gd name="connsiteX38" fmla="*/ 6899648 w 7371070"/>
              <a:gd name="connsiteY38" fmla="*/ 644195 h 1643998"/>
              <a:gd name="connsiteX39" fmla="*/ 7005312 w 7371070"/>
              <a:gd name="connsiteY39" fmla="*/ 814883 h 1643998"/>
              <a:gd name="connsiteX40" fmla="*/ 7106912 w 7371070"/>
              <a:gd name="connsiteY40" fmla="*/ 973379 h 1643998"/>
              <a:gd name="connsiteX41" fmla="*/ 7196319 w 7371070"/>
              <a:gd name="connsiteY41" fmla="*/ 1034339 h 1643998"/>
              <a:gd name="connsiteX42" fmla="*/ 7297919 w 7371070"/>
              <a:gd name="connsiteY42" fmla="*/ 1058723 h 1643998"/>
              <a:gd name="connsiteX43" fmla="*/ 7371070 w 7371070"/>
              <a:gd name="connsiteY43" fmla="*/ 1050595 h 1643998"/>
              <a:gd name="connsiteX0" fmla="*/ 0 w 7371070"/>
              <a:gd name="connsiteY0" fmla="*/ 889578 h 1644524"/>
              <a:gd name="connsiteX1" fmla="*/ 284480 w 7371070"/>
              <a:gd name="connsiteY1" fmla="*/ 584778 h 1644524"/>
              <a:gd name="connsiteX2" fmla="*/ 584200 w 7371070"/>
              <a:gd name="connsiteY2" fmla="*/ 335858 h 1644524"/>
              <a:gd name="connsiteX3" fmla="*/ 924560 w 7371070"/>
              <a:gd name="connsiteY3" fmla="*/ 188538 h 1644524"/>
              <a:gd name="connsiteX4" fmla="*/ 1224280 w 7371070"/>
              <a:gd name="connsiteY4" fmla="*/ 168218 h 1644524"/>
              <a:gd name="connsiteX5" fmla="*/ 1432560 w 7371070"/>
              <a:gd name="connsiteY5" fmla="*/ 219018 h 1644524"/>
              <a:gd name="connsiteX6" fmla="*/ 1676400 w 7371070"/>
              <a:gd name="connsiteY6" fmla="*/ 391738 h 1644524"/>
              <a:gd name="connsiteX7" fmla="*/ 2011680 w 7371070"/>
              <a:gd name="connsiteY7" fmla="*/ 645738 h 1644524"/>
              <a:gd name="connsiteX8" fmla="*/ 2270760 w 7371070"/>
              <a:gd name="connsiteY8" fmla="*/ 782898 h 1644524"/>
              <a:gd name="connsiteX9" fmla="*/ 2484109 w 7371070"/>
              <a:gd name="connsiteY9" fmla="*/ 817187 h 1644524"/>
              <a:gd name="connsiteX10" fmla="*/ 2687955 w 7371070"/>
              <a:gd name="connsiteY10" fmla="*/ 757498 h 1644524"/>
              <a:gd name="connsiteX11" fmla="*/ 2976880 w 7371070"/>
              <a:gd name="connsiteY11" fmla="*/ 544138 h 1644524"/>
              <a:gd name="connsiteX12" fmla="*/ 3296920 w 7371070"/>
              <a:gd name="connsiteY12" fmla="*/ 274898 h 1644524"/>
              <a:gd name="connsiteX13" fmla="*/ 3650615 w 7371070"/>
              <a:gd name="connsiteY13" fmla="*/ 67253 h 1644524"/>
              <a:gd name="connsiteX14" fmla="*/ 3962400 w 7371070"/>
              <a:gd name="connsiteY14" fmla="*/ 578 h 1644524"/>
              <a:gd name="connsiteX15" fmla="*/ 4160520 w 7371070"/>
              <a:gd name="connsiteY15" fmla="*/ 46298 h 1644524"/>
              <a:gd name="connsiteX16" fmla="*/ 4333240 w 7371070"/>
              <a:gd name="connsiteY16" fmla="*/ 224098 h 1644524"/>
              <a:gd name="connsiteX17" fmla="*/ 4485640 w 7371070"/>
              <a:gd name="connsiteY17" fmla="*/ 528898 h 1644524"/>
              <a:gd name="connsiteX18" fmla="*/ 4648200 w 7371070"/>
              <a:gd name="connsiteY18" fmla="*/ 970858 h 1644524"/>
              <a:gd name="connsiteX19" fmla="*/ 4704080 w 7371070"/>
              <a:gd name="connsiteY19" fmla="*/ 1082618 h 1644524"/>
              <a:gd name="connsiteX20" fmla="*/ 4775200 w 7371070"/>
              <a:gd name="connsiteY20" fmla="*/ 1123258 h 1644524"/>
              <a:gd name="connsiteX21" fmla="*/ 4849368 w 7371070"/>
              <a:gd name="connsiteY21" fmla="*/ 1079570 h 1644524"/>
              <a:gd name="connsiteX22" fmla="*/ 4944870 w 7371070"/>
              <a:gd name="connsiteY22" fmla="*/ 973907 h 1644524"/>
              <a:gd name="connsiteX23" fmla="*/ 5123688 w 7371070"/>
              <a:gd name="connsiteY23" fmla="*/ 692474 h 1644524"/>
              <a:gd name="connsiteX24" fmla="*/ 5217158 w 7371070"/>
              <a:gd name="connsiteY24" fmla="*/ 612211 h 1644524"/>
              <a:gd name="connsiteX25" fmla="*/ 5290309 w 7371070"/>
              <a:gd name="connsiteY25" fmla="*/ 628467 h 1644524"/>
              <a:gd name="connsiteX26" fmla="*/ 5404100 w 7371070"/>
              <a:gd name="connsiteY26" fmla="*/ 847923 h 1644524"/>
              <a:gd name="connsiteX27" fmla="*/ 5574788 w 7371070"/>
              <a:gd name="connsiteY27" fmla="*/ 1307155 h 1644524"/>
              <a:gd name="connsiteX28" fmla="*/ 5708900 w 7371070"/>
              <a:gd name="connsiteY28" fmla="*/ 1546930 h 1644524"/>
              <a:gd name="connsiteX29" fmla="*/ 5814563 w 7371070"/>
              <a:gd name="connsiteY29" fmla="*/ 1620082 h 1644524"/>
              <a:gd name="connsiteX30" fmla="*/ 5932419 w 7371070"/>
              <a:gd name="connsiteY30" fmla="*/ 1644465 h 1644524"/>
              <a:gd name="connsiteX31" fmla="*/ 6070594 w 7371070"/>
              <a:gd name="connsiteY31" fmla="*/ 1555057 h 1644524"/>
              <a:gd name="connsiteX32" fmla="*/ 6277857 w 7371070"/>
              <a:gd name="connsiteY32" fmla="*/ 1282769 h 1644524"/>
              <a:gd name="connsiteX33" fmla="*/ 6432289 w 7371070"/>
              <a:gd name="connsiteY33" fmla="*/ 929201 h 1644524"/>
              <a:gd name="connsiteX34" fmla="*/ 6574529 w 7371070"/>
              <a:gd name="connsiteY34" fmla="*/ 685361 h 1644524"/>
              <a:gd name="connsiteX35" fmla="*/ 6655809 w 7371070"/>
              <a:gd name="connsiteY35" fmla="*/ 571569 h 1644524"/>
              <a:gd name="connsiteX36" fmla="*/ 6733025 w 7371070"/>
              <a:gd name="connsiteY36" fmla="*/ 534993 h 1644524"/>
              <a:gd name="connsiteX37" fmla="*/ 6806177 w 7371070"/>
              <a:gd name="connsiteY37" fmla="*/ 559377 h 1644524"/>
              <a:gd name="connsiteX38" fmla="*/ 6899648 w 7371070"/>
              <a:gd name="connsiteY38" fmla="*/ 644721 h 1644524"/>
              <a:gd name="connsiteX39" fmla="*/ 7005312 w 7371070"/>
              <a:gd name="connsiteY39" fmla="*/ 815409 h 1644524"/>
              <a:gd name="connsiteX40" fmla="*/ 7106912 w 7371070"/>
              <a:gd name="connsiteY40" fmla="*/ 973905 h 1644524"/>
              <a:gd name="connsiteX41" fmla="*/ 7196319 w 7371070"/>
              <a:gd name="connsiteY41" fmla="*/ 1034865 h 1644524"/>
              <a:gd name="connsiteX42" fmla="*/ 7297919 w 7371070"/>
              <a:gd name="connsiteY42" fmla="*/ 1059249 h 1644524"/>
              <a:gd name="connsiteX43" fmla="*/ 7371070 w 7371070"/>
              <a:gd name="connsiteY43" fmla="*/ 1051121 h 1644524"/>
              <a:gd name="connsiteX0" fmla="*/ 0 w 7371070"/>
              <a:gd name="connsiteY0" fmla="*/ 892675 h 1647621"/>
              <a:gd name="connsiteX1" fmla="*/ 284480 w 7371070"/>
              <a:gd name="connsiteY1" fmla="*/ 587875 h 1647621"/>
              <a:gd name="connsiteX2" fmla="*/ 584200 w 7371070"/>
              <a:gd name="connsiteY2" fmla="*/ 338955 h 1647621"/>
              <a:gd name="connsiteX3" fmla="*/ 924560 w 7371070"/>
              <a:gd name="connsiteY3" fmla="*/ 191635 h 1647621"/>
              <a:gd name="connsiteX4" fmla="*/ 1224280 w 7371070"/>
              <a:gd name="connsiteY4" fmla="*/ 171315 h 1647621"/>
              <a:gd name="connsiteX5" fmla="*/ 1432560 w 7371070"/>
              <a:gd name="connsiteY5" fmla="*/ 222115 h 1647621"/>
              <a:gd name="connsiteX6" fmla="*/ 1676400 w 7371070"/>
              <a:gd name="connsiteY6" fmla="*/ 394835 h 1647621"/>
              <a:gd name="connsiteX7" fmla="*/ 2011680 w 7371070"/>
              <a:gd name="connsiteY7" fmla="*/ 648835 h 1647621"/>
              <a:gd name="connsiteX8" fmla="*/ 2270760 w 7371070"/>
              <a:gd name="connsiteY8" fmla="*/ 785995 h 1647621"/>
              <a:gd name="connsiteX9" fmla="*/ 2484109 w 7371070"/>
              <a:gd name="connsiteY9" fmla="*/ 820284 h 1647621"/>
              <a:gd name="connsiteX10" fmla="*/ 2687955 w 7371070"/>
              <a:gd name="connsiteY10" fmla="*/ 760595 h 1647621"/>
              <a:gd name="connsiteX11" fmla="*/ 2976880 w 7371070"/>
              <a:gd name="connsiteY11" fmla="*/ 547235 h 1647621"/>
              <a:gd name="connsiteX12" fmla="*/ 3296920 w 7371070"/>
              <a:gd name="connsiteY12" fmla="*/ 277995 h 1647621"/>
              <a:gd name="connsiteX13" fmla="*/ 3650615 w 7371070"/>
              <a:gd name="connsiteY13" fmla="*/ 70350 h 1647621"/>
              <a:gd name="connsiteX14" fmla="*/ 3895725 w 7371070"/>
              <a:gd name="connsiteY14" fmla="*/ 500 h 1647621"/>
              <a:gd name="connsiteX15" fmla="*/ 4160520 w 7371070"/>
              <a:gd name="connsiteY15" fmla="*/ 49395 h 1647621"/>
              <a:gd name="connsiteX16" fmla="*/ 4333240 w 7371070"/>
              <a:gd name="connsiteY16" fmla="*/ 227195 h 1647621"/>
              <a:gd name="connsiteX17" fmla="*/ 4485640 w 7371070"/>
              <a:gd name="connsiteY17" fmla="*/ 531995 h 1647621"/>
              <a:gd name="connsiteX18" fmla="*/ 4648200 w 7371070"/>
              <a:gd name="connsiteY18" fmla="*/ 973955 h 1647621"/>
              <a:gd name="connsiteX19" fmla="*/ 4704080 w 7371070"/>
              <a:gd name="connsiteY19" fmla="*/ 1085715 h 1647621"/>
              <a:gd name="connsiteX20" fmla="*/ 4775200 w 7371070"/>
              <a:gd name="connsiteY20" fmla="*/ 1126355 h 1647621"/>
              <a:gd name="connsiteX21" fmla="*/ 4849368 w 7371070"/>
              <a:gd name="connsiteY21" fmla="*/ 1082667 h 1647621"/>
              <a:gd name="connsiteX22" fmla="*/ 4944870 w 7371070"/>
              <a:gd name="connsiteY22" fmla="*/ 977004 h 1647621"/>
              <a:gd name="connsiteX23" fmla="*/ 5123688 w 7371070"/>
              <a:gd name="connsiteY23" fmla="*/ 695571 h 1647621"/>
              <a:gd name="connsiteX24" fmla="*/ 5217158 w 7371070"/>
              <a:gd name="connsiteY24" fmla="*/ 615308 h 1647621"/>
              <a:gd name="connsiteX25" fmla="*/ 5290309 w 7371070"/>
              <a:gd name="connsiteY25" fmla="*/ 631564 h 1647621"/>
              <a:gd name="connsiteX26" fmla="*/ 5404100 w 7371070"/>
              <a:gd name="connsiteY26" fmla="*/ 851020 h 1647621"/>
              <a:gd name="connsiteX27" fmla="*/ 5574788 w 7371070"/>
              <a:gd name="connsiteY27" fmla="*/ 1310252 h 1647621"/>
              <a:gd name="connsiteX28" fmla="*/ 5708900 w 7371070"/>
              <a:gd name="connsiteY28" fmla="*/ 1550027 h 1647621"/>
              <a:gd name="connsiteX29" fmla="*/ 5814563 w 7371070"/>
              <a:gd name="connsiteY29" fmla="*/ 1623179 h 1647621"/>
              <a:gd name="connsiteX30" fmla="*/ 5932419 w 7371070"/>
              <a:gd name="connsiteY30" fmla="*/ 1647562 h 1647621"/>
              <a:gd name="connsiteX31" fmla="*/ 6070594 w 7371070"/>
              <a:gd name="connsiteY31" fmla="*/ 1558154 h 1647621"/>
              <a:gd name="connsiteX32" fmla="*/ 6277857 w 7371070"/>
              <a:gd name="connsiteY32" fmla="*/ 1285866 h 1647621"/>
              <a:gd name="connsiteX33" fmla="*/ 6432289 w 7371070"/>
              <a:gd name="connsiteY33" fmla="*/ 932298 h 1647621"/>
              <a:gd name="connsiteX34" fmla="*/ 6574529 w 7371070"/>
              <a:gd name="connsiteY34" fmla="*/ 688458 h 1647621"/>
              <a:gd name="connsiteX35" fmla="*/ 6655809 w 7371070"/>
              <a:gd name="connsiteY35" fmla="*/ 574666 h 1647621"/>
              <a:gd name="connsiteX36" fmla="*/ 6733025 w 7371070"/>
              <a:gd name="connsiteY36" fmla="*/ 538090 h 1647621"/>
              <a:gd name="connsiteX37" fmla="*/ 6806177 w 7371070"/>
              <a:gd name="connsiteY37" fmla="*/ 562474 h 1647621"/>
              <a:gd name="connsiteX38" fmla="*/ 6899648 w 7371070"/>
              <a:gd name="connsiteY38" fmla="*/ 647818 h 1647621"/>
              <a:gd name="connsiteX39" fmla="*/ 7005312 w 7371070"/>
              <a:gd name="connsiteY39" fmla="*/ 818506 h 1647621"/>
              <a:gd name="connsiteX40" fmla="*/ 7106912 w 7371070"/>
              <a:gd name="connsiteY40" fmla="*/ 977002 h 1647621"/>
              <a:gd name="connsiteX41" fmla="*/ 7196319 w 7371070"/>
              <a:gd name="connsiteY41" fmla="*/ 1037962 h 1647621"/>
              <a:gd name="connsiteX42" fmla="*/ 7297919 w 7371070"/>
              <a:gd name="connsiteY42" fmla="*/ 1062346 h 1647621"/>
              <a:gd name="connsiteX43" fmla="*/ 7371070 w 7371070"/>
              <a:gd name="connsiteY43" fmla="*/ 1054218 h 1647621"/>
              <a:gd name="connsiteX0" fmla="*/ 0 w 7371070"/>
              <a:gd name="connsiteY0" fmla="*/ 893715 h 1648661"/>
              <a:gd name="connsiteX1" fmla="*/ 284480 w 7371070"/>
              <a:gd name="connsiteY1" fmla="*/ 588915 h 1648661"/>
              <a:gd name="connsiteX2" fmla="*/ 584200 w 7371070"/>
              <a:gd name="connsiteY2" fmla="*/ 339995 h 1648661"/>
              <a:gd name="connsiteX3" fmla="*/ 924560 w 7371070"/>
              <a:gd name="connsiteY3" fmla="*/ 192675 h 1648661"/>
              <a:gd name="connsiteX4" fmla="*/ 1224280 w 7371070"/>
              <a:gd name="connsiteY4" fmla="*/ 172355 h 1648661"/>
              <a:gd name="connsiteX5" fmla="*/ 1432560 w 7371070"/>
              <a:gd name="connsiteY5" fmla="*/ 223155 h 1648661"/>
              <a:gd name="connsiteX6" fmla="*/ 1676400 w 7371070"/>
              <a:gd name="connsiteY6" fmla="*/ 395875 h 1648661"/>
              <a:gd name="connsiteX7" fmla="*/ 2011680 w 7371070"/>
              <a:gd name="connsiteY7" fmla="*/ 649875 h 1648661"/>
              <a:gd name="connsiteX8" fmla="*/ 2270760 w 7371070"/>
              <a:gd name="connsiteY8" fmla="*/ 787035 h 1648661"/>
              <a:gd name="connsiteX9" fmla="*/ 2484109 w 7371070"/>
              <a:gd name="connsiteY9" fmla="*/ 821324 h 1648661"/>
              <a:gd name="connsiteX10" fmla="*/ 2687955 w 7371070"/>
              <a:gd name="connsiteY10" fmla="*/ 761635 h 1648661"/>
              <a:gd name="connsiteX11" fmla="*/ 2976880 w 7371070"/>
              <a:gd name="connsiteY11" fmla="*/ 548275 h 1648661"/>
              <a:gd name="connsiteX12" fmla="*/ 3296920 w 7371070"/>
              <a:gd name="connsiteY12" fmla="*/ 279035 h 1648661"/>
              <a:gd name="connsiteX13" fmla="*/ 3593465 w 7371070"/>
              <a:gd name="connsiteY13" fmla="*/ 93615 h 1648661"/>
              <a:gd name="connsiteX14" fmla="*/ 3895725 w 7371070"/>
              <a:gd name="connsiteY14" fmla="*/ 1540 h 1648661"/>
              <a:gd name="connsiteX15" fmla="*/ 4160520 w 7371070"/>
              <a:gd name="connsiteY15" fmla="*/ 50435 h 1648661"/>
              <a:gd name="connsiteX16" fmla="*/ 4333240 w 7371070"/>
              <a:gd name="connsiteY16" fmla="*/ 228235 h 1648661"/>
              <a:gd name="connsiteX17" fmla="*/ 4485640 w 7371070"/>
              <a:gd name="connsiteY17" fmla="*/ 533035 h 1648661"/>
              <a:gd name="connsiteX18" fmla="*/ 4648200 w 7371070"/>
              <a:gd name="connsiteY18" fmla="*/ 974995 h 1648661"/>
              <a:gd name="connsiteX19" fmla="*/ 4704080 w 7371070"/>
              <a:gd name="connsiteY19" fmla="*/ 1086755 h 1648661"/>
              <a:gd name="connsiteX20" fmla="*/ 4775200 w 7371070"/>
              <a:gd name="connsiteY20" fmla="*/ 1127395 h 1648661"/>
              <a:gd name="connsiteX21" fmla="*/ 4849368 w 7371070"/>
              <a:gd name="connsiteY21" fmla="*/ 1083707 h 1648661"/>
              <a:gd name="connsiteX22" fmla="*/ 4944870 w 7371070"/>
              <a:gd name="connsiteY22" fmla="*/ 978044 h 1648661"/>
              <a:gd name="connsiteX23" fmla="*/ 5123688 w 7371070"/>
              <a:gd name="connsiteY23" fmla="*/ 696611 h 1648661"/>
              <a:gd name="connsiteX24" fmla="*/ 5217158 w 7371070"/>
              <a:gd name="connsiteY24" fmla="*/ 616348 h 1648661"/>
              <a:gd name="connsiteX25" fmla="*/ 5290309 w 7371070"/>
              <a:gd name="connsiteY25" fmla="*/ 632604 h 1648661"/>
              <a:gd name="connsiteX26" fmla="*/ 5404100 w 7371070"/>
              <a:gd name="connsiteY26" fmla="*/ 852060 h 1648661"/>
              <a:gd name="connsiteX27" fmla="*/ 5574788 w 7371070"/>
              <a:gd name="connsiteY27" fmla="*/ 1311292 h 1648661"/>
              <a:gd name="connsiteX28" fmla="*/ 5708900 w 7371070"/>
              <a:gd name="connsiteY28" fmla="*/ 1551067 h 1648661"/>
              <a:gd name="connsiteX29" fmla="*/ 5814563 w 7371070"/>
              <a:gd name="connsiteY29" fmla="*/ 1624219 h 1648661"/>
              <a:gd name="connsiteX30" fmla="*/ 5932419 w 7371070"/>
              <a:gd name="connsiteY30" fmla="*/ 1648602 h 1648661"/>
              <a:gd name="connsiteX31" fmla="*/ 6070594 w 7371070"/>
              <a:gd name="connsiteY31" fmla="*/ 1559194 h 1648661"/>
              <a:gd name="connsiteX32" fmla="*/ 6277857 w 7371070"/>
              <a:gd name="connsiteY32" fmla="*/ 1286906 h 1648661"/>
              <a:gd name="connsiteX33" fmla="*/ 6432289 w 7371070"/>
              <a:gd name="connsiteY33" fmla="*/ 933338 h 1648661"/>
              <a:gd name="connsiteX34" fmla="*/ 6574529 w 7371070"/>
              <a:gd name="connsiteY34" fmla="*/ 689498 h 1648661"/>
              <a:gd name="connsiteX35" fmla="*/ 6655809 w 7371070"/>
              <a:gd name="connsiteY35" fmla="*/ 575706 h 1648661"/>
              <a:gd name="connsiteX36" fmla="*/ 6733025 w 7371070"/>
              <a:gd name="connsiteY36" fmla="*/ 539130 h 1648661"/>
              <a:gd name="connsiteX37" fmla="*/ 6806177 w 7371070"/>
              <a:gd name="connsiteY37" fmla="*/ 563514 h 1648661"/>
              <a:gd name="connsiteX38" fmla="*/ 6899648 w 7371070"/>
              <a:gd name="connsiteY38" fmla="*/ 648858 h 1648661"/>
              <a:gd name="connsiteX39" fmla="*/ 7005312 w 7371070"/>
              <a:gd name="connsiteY39" fmla="*/ 819546 h 1648661"/>
              <a:gd name="connsiteX40" fmla="*/ 7106912 w 7371070"/>
              <a:gd name="connsiteY40" fmla="*/ 978042 h 1648661"/>
              <a:gd name="connsiteX41" fmla="*/ 7196319 w 7371070"/>
              <a:gd name="connsiteY41" fmla="*/ 1039002 h 1648661"/>
              <a:gd name="connsiteX42" fmla="*/ 7297919 w 7371070"/>
              <a:gd name="connsiteY42" fmla="*/ 1063386 h 1648661"/>
              <a:gd name="connsiteX43" fmla="*/ 7371070 w 7371070"/>
              <a:gd name="connsiteY43" fmla="*/ 1055258 h 1648661"/>
              <a:gd name="connsiteX0" fmla="*/ 0 w 7371070"/>
              <a:gd name="connsiteY0" fmla="*/ 895103 h 1650049"/>
              <a:gd name="connsiteX1" fmla="*/ 284480 w 7371070"/>
              <a:gd name="connsiteY1" fmla="*/ 590303 h 1650049"/>
              <a:gd name="connsiteX2" fmla="*/ 584200 w 7371070"/>
              <a:gd name="connsiteY2" fmla="*/ 341383 h 1650049"/>
              <a:gd name="connsiteX3" fmla="*/ 924560 w 7371070"/>
              <a:gd name="connsiteY3" fmla="*/ 194063 h 1650049"/>
              <a:gd name="connsiteX4" fmla="*/ 1224280 w 7371070"/>
              <a:gd name="connsiteY4" fmla="*/ 173743 h 1650049"/>
              <a:gd name="connsiteX5" fmla="*/ 1432560 w 7371070"/>
              <a:gd name="connsiteY5" fmla="*/ 224543 h 1650049"/>
              <a:gd name="connsiteX6" fmla="*/ 1676400 w 7371070"/>
              <a:gd name="connsiteY6" fmla="*/ 397263 h 1650049"/>
              <a:gd name="connsiteX7" fmla="*/ 2011680 w 7371070"/>
              <a:gd name="connsiteY7" fmla="*/ 651263 h 1650049"/>
              <a:gd name="connsiteX8" fmla="*/ 2270760 w 7371070"/>
              <a:gd name="connsiteY8" fmla="*/ 788423 h 1650049"/>
              <a:gd name="connsiteX9" fmla="*/ 2484109 w 7371070"/>
              <a:gd name="connsiteY9" fmla="*/ 822712 h 1650049"/>
              <a:gd name="connsiteX10" fmla="*/ 2687955 w 7371070"/>
              <a:gd name="connsiteY10" fmla="*/ 763023 h 1650049"/>
              <a:gd name="connsiteX11" fmla="*/ 2976880 w 7371070"/>
              <a:gd name="connsiteY11" fmla="*/ 549663 h 1650049"/>
              <a:gd name="connsiteX12" fmla="*/ 3296920 w 7371070"/>
              <a:gd name="connsiteY12" fmla="*/ 280423 h 1650049"/>
              <a:gd name="connsiteX13" fmla="*/ 3593465 w 7371070"/>
              <a:gd name="connsiteY13" fmla="*/ 95003 h 1650049"/>
              <a:gd name="connsiteX14" fmla="*/ 3895725 w 7371070"/>
              <a:gd name="connsiteY14" fmla="*/ 2928 h 1650049"/>
              <a:gd name="connsiteX15" fmla="*/ 4138295 w 7371070"/>
              <a:gd name="connsiteY15" fmla="*/ 42298 h 1650049"/>
              <a:gd name="connsiteX16" fmla="*/ 4333240 w 7371070"/>
              <a:gd name="connsiteY16" fmla="*/ 229623 h 1650049"/>
              <a:gd name="connsiteX17" fmla="*/ 4485640 w 7371070"/>
              <a:gd name="connsiteY17" fmla="*/ 534423 h 1650049"/>
              <a:gd name="connsiteX18" fmla="*/ 4648200 w 7371070"/>
              <a:gd name="connsiteY18" fmla="*/ 976383 h 1650049"/>
              <a:gd name="connsiteX19" fmla="*/ 4704080 w 7371070"/>
              <a:gd name="connsiteY19" fmla="*/ 1088143 h 1650049"/>
              <a:gd name="connsiteX20" fmla="*/ 4775200 w 7371070"/>
              <a:gd name="connsiteY20" fmla="*/ 1128783 h 1650049"/>
              <a:gd name="connsiteX21" fmla="*/ 4849368 w 7371070"/>
              <a:gd name="connsiteY21" fmla="*/ 1085095 h 1650049"/>
              <a:gd name="connsiteX22" fmla="*/ 4944870 w 7371070"/>
              <a:gd name="connsiteY22" fmla="*/ 979432 h 1650049"/>
              <a:gd name="connsiteX23" fmla="*/ 5123688 w 7371070"/>
              <a:gd name="connsiteY23" fmla="*/ 697999 h 1650049"/>
              <a:gd name="connsiteX24" fmla="*/ 5217158 w 7371070"/>
              <a:gd name="connsiteY24" fmla="*/ 617736 h 1650049"/>
              <a:gd name="connsiteX25" fmla="*/ 5290309 w 7371070"/>
              <a:gd name="connsiteY25" fmla="*/ 633992 h 1650049"/>
              <a:gd name="connsiteX26" fmla="*/ 5404100 w 7371070"/>
              <a:gd name="connsiteY26" fmla="*/ 853448 h 1650049"/>
              <a:gd name="connsiteX27" fmla="*/ 5574788 w 7371070"/>
              <a:gd name="connsiteY27" fmla="*/ 1312680 h 1650049"/>
              <a:gd name="connsiteX28" fmla="*/ 5708900 w 7371070"/>
              <a:gd name="connsiteY28" fmla="*/ 1552455 h 1650049"/>
              <a:gd name="connsiteX29" fmla="*/ 5814563 w 7371070"/>
              <a:gd name="connsiteY29" fmla="*/ 1625607 h 1650049"/>
              <a:gd name="connsiteX30" fmla="*/ 5932419 w 7371070"/>
              <a:gd name="connsiteY30" fmla="*/ 1649990 h 1650049"/>
              <a:gd name="connsiteX31" fmla="*/ 6070594 w 7371070"/>
              <a:gd name="connsiteY31" fmla="*/ 1560582 h 1650049"/>
              <a:gd name="connsiteX32" fmla="*/ 6277857 w 7371070"/>
              <a:gd name="connsiteY32" fmla="*/ 1288294 h 1650049"/>
              <a:gd name="connsiteX33" fmla="*/ 6432289 w 7371070"/>
              <a:gd name="connsiteY33" fmla="*/ 934726 h 1650049"/>
              <a:gd name="connsiteX34" fmla="*/ 6574529 w 7371070"/>
              <a:gd name="connsiteY34" fmla="*/ 690886 h 1650049"/>
              <a:gd name="connsiteX35" fmla="*/ 6655809 w 7371070"/>
              <a:gd name="connsiteY35" fmla="*/ 577094 h 1650049"/>
              <a:gd name="connsiteX36" fmla="*/ 6733025 w 7371070"/>
              <a:gd name="connsiteY36" fmla="*/ 540518 h 1650049"/>
              <a:gd name="connsiteX37" fmla="*/ 6806177 w 7371070"/>
              <a:gd name="connsiteY37" fmla="*/ 564902 h 1650049"/>
              <a:gd name="connsiteX38" fmla="*/ 6899648 w 7371070"/>
              <a:gd name="connsiteY38" fmla="*/ 650246 h 1650049"/>
              <a:gd name="connsiteX39" fmla="*/ 7005312 w 7371070"/>
              <a:gd name="connsiteY39" fmla="*/ 820934 h 1650049"/>
              <a:gd name="connsiteX40" fmla="*/ 7106912 w 7371070"/>
              <a:gd name="connsiteY40" fmla="*/ 979430 h 1650049"/>
              <a:gd name="connsiteX41" fmla="*/ 7196319 w 7371070"/>
              <a:gd name="connsiteY41" fmla="*/ 1040390 h 1650049"/>
              <a:gd name="connsiteX42" fmla="*/ 7297919 w 7371070"/>
              <a:gd name="connsiteY42" fmla="*/ 1064774 h 1650049"/>
              <a:gd name="connsiteX43" fmla="*/ 7371070 w 7371070"/>
              <a:gd name="connsiteY43" fmla="*/ 1056646 h 1650049"/>
              <a:gd name="connsiteX0" fmla="*/ 0 w 7371070"/>
              <a:gd name="connsiteY0" fmla="*/ 895422 h 1650368"/>
              <a:gd name="connsiteX1" fmla="*/ 284480 w 7371070"/>
              <a:gd name="connsiteY1" fmla="*/ 590622 h 1650368"/>
              <a:gd name="connsiteX2" fmla="*/ 584200 w 7371070"/>
              <a:gd name="connsiteY2" fmla="*/ 341702 h 1650368"/>
              <a:gd name="connsiteX3" fmla="*/ 924560 w 7371070"/>
              <a:gd name="connsiteY3" fmla="*/ 194382 h 1650368"/>
              <a:gd name="connsiteX4" fmla="*/ 1224280 w 7371070"/>
              <a:gd name="connsiteY4" fmla="*/ 174062 h 1650368"/>
              <a:gd name="connsiteX5" fmla="*/ 1432560 w 7371070"/>
              <a:gd name="connsiteY5" fmla="*/ 224862 h 1650368"/>
              <a:gd name="connsiteX6" fmla="*/ 1676400 w 7371070"/>
              <a:gd name="connsiteY6" fmla="*/ 397582 h 1650368"/>
              <a:gd name="connsiteX7" fmla="*/ 2011680 w 7371070"/>
              <a:gd name="connsiteY7" fmla="*/ 651582 h 1650368"/>
              <a:gd name="connsiteX8" fmla="*/ 2270760 w 7371070"/>
              <a:gd name="connsiteY8" fmla="*/ 788742 h 1650368"/>
              <a:gd name="connsiteX9" fmla="*/ 2484109 w 7371070"/>
              <a:gd name="connsiteY9" fmla="*/ 823031 h 1650368"/>
              <a:gd name="connsiteX10" fmla="*/ 2687955 w 7371070"/>
              <a:gd name="connsiteY10" fmla="*/ 763342 h 1650368"/>
              <a:gd name="connsiteX11" fmla="*/ 2976880 w 7371070"/>
              <a:gd name="connsiteY11" fmla="*/ 549982 h 1650368"/>
              <a:gd name="connsiteX12" fmla="*/ 3296920 w 7371070"/>
              <a:gd name="connsiteY12" fmla="*/ 280742 h 1650368"/>
              <a:gd name="connsiteX13" fmla="*/ 3593465 w 7371070"/>
              <a:gd name="connsiteY13" fmla="*/ 95322 h 1650368"/>
              <a:gd name="connsiteX14" fmla="*/ 3895725 w 7371070"/>
              <a:gd name="connsiteY14" fmla="*/ 3247 h 1650368"/>
              <a:gd name="connsiteX15" fmla="*/ 4138295 w 7371070"/>
              <a:gd name="connsiteY15" fmla="*/ 42617 h 1650368"/>
              <a:gd name="connsiteX16" fmla="*/ 4333240 w 7371070"/>
              <a:gd name="connsiteY16" fmla="*/ 245817 h 1650368"/>
              <a:gd name="connsiteX17" fmla="*/ 4485640 w 7371070"/>
              <a:gd name="connsiteY17" fmla="*/ 534742 h 1650368"/>
              <a:gd name="connsiteX18" fmla="*/ 4648200 w 7371070"/>
              <a:gd name="connsiteY18" fmla="*/ 976702 h 1650368"/>
              <a:gd name="connsiteX19" fmla="*/ 4704080 w 7371070"/>
              <a:gd name="connsiteY19" fmla="*/ 1088462 h 1650368"/>
              <a:gd name="connsiteX20" fmla="*/ 4775200 w 7371070"/>
              <a:gd name="connsiteY20" fmla="*/ 1129102 h 1650368"/>
              <a:gd name="connsiteX21" fmla="*/ 4849368 w 7371070"/>
              <a:gd name="connsiteY21" fmla="*/ 1085414 h 1650368"/>
              <a:gd name="connsiteX22" fmla="*/ 4944870 w 7371070"/>
              <a:gd name="connsiteY22" fmla="*/ 979751 h 1650368"/>
              <a:gd name="connsiteX23" fmla="*/ 5123688 w 7371070"/>
              <a:gd name="connsiteY23" fmla="*/ 698318 h 1650368"/>
              <a:gd name="connsiteX24" fmla="*/ 5217158 w 7371070"/>
              <a:gd name="connsiteY24" fmla="*/ 618055 h 1650368"/>
              <a:gd name="connsiteX25" fmla="*/ 5290309 w 7371070"/>
              <a:gd name="connsiteY25" fmla="*/ 634311 h 1650368"/>
              <a:gd name="connsiteX26" fmla="*/ 5404100 w 7371070"/>
              <a:gd name="connsiteY26" fmla="*/ 853767 h 1650368"/>
              <a:gd name="connsiteX27" fmla="*/ 5574788 w 7371070"/>
              <a:gd name="connsiteY27" fmla="*/ 1312999 h 1650368"/>
              <a:gd name="connsiteX28" fmla="*/ 5708900 w 7371070"/>
              <a:gd name="connsiteY28" fmla="*/ 1552774 h 1650368"/>
              <a:gd name="connsiteX29" fmla="*/ 5814563 w 7371070"/>
              <a:gd name="connsiteY29" fmla="*/ 1625926 h 1650368"/>
              <a:gd name="connsiteX30" fmla="*/ 5932419 w 7371070"/>
              <a:gd name="connsiteY30" fmla="*/ 1650309 h 1650368"/>
              <a:gd name="connsiteX31" fmla="*/ 6070594 w 7371070"/>
              <a:gd name="connsiteY31" fmla="*/ 1560901 h 1650368"/>
              <a:gd name="connsiteX32" fmla="*/ 6277857 w 7371070"/>
              <a:gd name="connsiteY32" fmla="*/ 1288613 h 1650368"/>
              <a:gd name="connsiteX33" fmla="*/ 6432289 w 7371070"/>
              <a:gd name="connsiteY33" fmla="*/ 935045 h 1650368"/>
              <a:gd name="connsiteX34" fmla="*/ 6574529 w 7371070"/>
              <a:gd name="connsiteY34" fmla="*/ 691205 h 1650368"/>
              <a:gd name="connsiteX35" fmla="*/ 6655809 w 7371070"/>
              <a:gd name="connsiteY35" fmla="*/ 577413 h 1650368"/>
              <a:gd name="connsiteX36" fmla="*/ 6733025 w 7371070"/>
              <a:gd name="connsiteY36" fmla="*/ 540837 h 1650368"/>
              <a:gd name="connsiteX37" fmla="*/ 6806177 w 7371070"/>
              <a:gd name="connsiteY37" fmla="*/ 565221 h 1650368"/>
              <a:gd name="connsiteX38" fmla="*/ 6899648 w 7371070"/>
              <a:gd name="connsiteY38" fmla="*/ 650565 h 1650368"/>
              <a:gd name="connsiteX39" fmla="*/ 7005312 w 7371070"/>
              <a:gd name="connsiteY39" fmla="*/ 821253 h 1650368"/>
              <a:gd name="connsiteX40" fmla="*/ 7106912 w 7371070"/>
              <a:gd name="connsiteY40" fmla="*/ 979749 h 1650368"/>
              <a:gd name="connsiteX41" fmla="*/ 7196319 w 7371070"/>
              <a:gd name="connsiteY41" fmla="*/ 1040709 h 1650368"/>
              <a:gd name="connsiteX42" fmla="*/ 7297919 w 7371070"/>
              <a:gd name="connsiteY42" fmla="*/ 1065093 h 1650368"/>
              <a:gd name="connsiteX43" fmla="*/ 7371070 w 7371070"/>
              <a:gd name="connsiteY43" fmla="*/ 1056965 h 165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371070" h="1650368">
                <a:moveTo>
                  <a:pt x="0" y="895422"/>
                </a:moveTo>
                <a:cubicBezTo>
                  <a:pt x="93556" y="789165"/>
                  <a:pt x="187113" y="682909"/>
                  <a:pt x="284480" y="590622"/>
                </a:cubicBezTo>
                <a:cubicBezTo>
                  <a:pt x="381847" y="498335"/>
                  <a:pt x="477520" y="407742"/>
                  <a:pt x="584200" y="341702"/>
                </a:cubicBezTo>
                <a:cubicBezTo>
                  <a:pt x="690880" y="275662"/>
                  <a:pt x="817880" y="222322"/>
                  <a:pt x="924560" y="194382"/>
                </a:cubicBezTo>
                <a:cubicBezTo>
                  <a:pt x="1031240" y="166442"/>
                  <a:pt x="1139613" y="168982"/>
                  <a:pt x="1224280" y="174062"/>
                </a:cubicBezTo>
                <a:cubicBezTo>
                  <a:pt x="1308947" y="179142"/>
                  <a:pt x="1357207" y="187609"/>
                  <a:pt x="1432560" y="224862"/>
                </a:cubicBezTo>
                <a:cubicBezTo>
                  <a:pt x="1507913" y="262115"/>
                  <a:pt x="1579880" y="326462"/>
                  <a:pt x="1676400" y="397582"/>
                </a:cubicBezTo>
                <a:cubicBezTo>
                  <a:pt x="1772920" y="468702"/>
                  <a:pt x="1912620" y="586389"/>
                  <a:pt x="2011680" y="651582"/>
                </a:cubicBezTo>
                <a:cubicBezTo>
                  <a:pt x="2110740" y="716775"/>
                  <a:pt x="2192022" y="760167"/>
                  <a:pt x="2270760" y="788742"/>
                </a:cubicBezTo>
                <a:cubicBezTo>
                  <a:pt x="2349498" y="817317"/>
                  <a:pt x="2442622" y="823031"/>
                  <a:pt x="2484109" y="823031"/>
                </a:cubicBezTo>
                <a:cubicBezTo>
                  <a:pt x="2525596" y="823031"/>
                  <a:pt x="2605827" y="808850"/>
                  <a:pt x="2687955" y="763342"/>
                </a:cubicBezTo>
                <a:cubicBezTo>
                  <a:pt x="2770083" y="717834"/>
                  <a:pt x="2875386" y="630415"/>
                  <a:pt x="2976880" y="549982"/>
                </a:cubicBezTo>
                <a:cubicBezTo>
                  <a:pt x="3078374" y="469549"/>
                  <a:pt x="3194156" y="356519"/>
                  <a:pt x="3296920" y="280742"/>
                </a:cubicBezTo>
                <a:cubicBezTo>
                  <a:pt x="3399684" y="204965"/>
                  <a:pt x="3493664" y="141571"/>
                  <a:pt x="3593465" y="95322"/>
                </a:cubicBezTo>
                <a:cubicBezTo>
                  <a:pt x="3693266" y="49073"/>
                  <a:pt x="3804920" y="12031"/>
                  <a:pt x="3895725" y="3247"/>
                </a:cubicBezTo>
                <a:cubicBezTo>
                  <a:pt x="3986530" y="-5537"/>
                  <a:pt x="4065376" y="2189"/>
                  <a:pt x="4138295" y="42617"/>
                </a:cubicBezTo>
                <a:cubicBezTo>
                  <a:pt x="4211214" y="83045"/>
                  <a:pt x="4275349" y="163796"/>
                  <a:pt x="4333240" y="245817"/>
                </a:cubicBezTo>
                <a:cubicBezTo>
                  <a:pt x="4391131" y="327838"/>
                  <a:pt x="4433147" y="412928"/>
                  <a:pt x="4485640" y="534742"/>
                </a:cubicBezTo>
                <a:cubicBezTo>
                  <a:pt x="4538133" y="656556"/>
                  <a:pt x="4611793" y="884415"/>
                  <a:pt x="4648200" y="976702"/>
                </a:cubicBezTo>
                <a:cubicBezTo>
                  <a:pt x="4684607" y="1068989"/>
                  <a:pt x="4682913" y="1063062"/>
                  <a:pt x="4704080" y="1088462"/>
                </a:cubicBezTo>
                <a:cubicBezTo>
                  <a:pt x="4725247" y="1113862"/>
                  <a:pt x="4750985" y="1129610"/>
                  <a:pt x="4775200" y="1129102"/>
                </a:cubicBezTo>
                <a:cubicBezTo>
                  <a:pt x="4799415" y="1128594"/>
                  <a:pt x="4821090" y="1110306"/>
                  <a:pt x="4849368" y="1085414"/>
                </a:cubicBezTo>
                <a:cubicBezTo>
                  <a:pt x="4877646" y="1060522"/>
                  <a:pt x="4923534" y="1004982"/>
                  <a:pt x="4944870" y="979751"/>
                </a:cubicBezTo>
                <a:cubicBezTo>
                  <a:pt x="4966206" y="954520"/>
                  <a:pt x="5078307" y="758601"/>
                  <a:pt x="5123688" y="698318"/>
                </a:cubicBezTo>
                <a:cubicBezTo>
                  <a:pt x="5169069" y="638035"/>
                  <a:pt x="5218852" y="618690"/>
                  <a:pt x="5217158" y="618055"/>
                </a:cubicBezTo>
                <a:cubicBezTo>
                  <a:pt x="5232059" y="604001"/>
                  <a:pt x="5291156" y="635158"/>
                  <a:pt x="5290309" y="634311"/>
                </a:cubicBezTo>
                <a:cubicBezTo>
                  <a:pt x="5303178" y="637020"/>
                  <a:pt x="5403254" y="853767"/>
                  <a:pt x="5404100" y="853767"/>
                </a:cubicBezTo>
                <a:cubicBezTo>
                  <a:pt x="5423065" y="889666"/>
                  <a:pt x="5574788" y="1313846"/>
                  <a:pt x="5574788" y="1312999"/>
                </a:cubicBezTo>
                <a:cubicBezTo>
                  <a:pt x="5602559" y="1388860"/>
                  <a:pt x="5709747" y="1553621"/>
                  <a:pt x="5708900" y="1552774"/>
                </a:cubicBezTo>
                <a:cubicBezTo>
                  <a:pt x="5730574" y="1591382"/>
                  <a:pt x="5815410" y="1627619"/>
                  <a:pt x="5814563" y="1625926"/>
                </a:cubicBezTo>
                <a:cubicBezTo>
                  <a:pt x="5832851" y="1638795"/>
                  <a:pt x="5931572" y="1649463"/>
                  <a:pt x="5932419" y="1650309"/>
                </a:cubicBezTo>
                <a:cubicBezTo>
                  <a:pt x="5951384" y="1653018"/>
                  <a:pt x="6071441" y="1562594"/>
                  <a:pt x="6070594" y="1560901"/>
                </a:cubicBezTo>
                <a:cubicBezTo>
                  <a:pt x="6094300" y="1547354"/>
                  <a:pt x="6277011" y="1286920"/>
                  <a:pt x="6277857" y="1288613"/>
                </a:cubicBezTo>
                <a:cubicBezTo>
                  <a:pt x="6311723" y="1242554"/>
                  <a:pt x="6433136" y="935892"/>
                  <a:pt x="6432289" y="935045"/>
                </a:cubicBezTo>
                <a:cubicBezTo>
                  <a:pt x="6459382" y="876794"/>
                  <a:pt x="6572836" y="690358"/>
                  <a:pt x="6574529" y="691205"/>
                </a:cubicBezTo>
                <a:lnTo>
                  <a:pt x="6655809" y="577413"/>
                </a:lnTo>
                <a:cubicBezTo>
                  <a:pt x="6669356" y="557093"/>
                  <a:pt x="6733025" y="542530"/>
                  <a:pt x="6733025" y="540837"/>
                </a:cubicBezTo>
                <a:cubicBezTo>
                  <a:pt x="6744540" y="535418"/>
                  <a:pt x="6807870" y="564374"/>
                  <a:pt x="6806177" y="565221"/>
                </a:cubicBezTo>
                <a:cubicBezTo>
                  <a:pt x="6819046" y="569962"/>
                  <a:pt x="6898802" y="649718"/>
                  <a:pt x="6899648" y="650565"/>
                </a:cubicBezTo>
                <a:cubicBezTo>
                  <a:pt x="6914549" y="663434"/>
                  <a:pt x="7006159" y="822946"/>
                  <a:pt x="7005312" y="821253"/>
                </a:cubicBezTo>
                <a:cubicBezTo>
                  <a:pt x="7022245" y="849024"/>
                  <a:pt x="7107759" y="980596"/>
                  <a:pt x="7106912" y="979749"/>
                </a:cubicBezTo>
                <a:cubicBezTo>
                  <a:pt x="7123845" y="1006165"/>
                  <a:pt x="7196319" y="1040709"/>
                  <a:pt x="7196319" y="1040709"/>
                </a:cubicBezTo>
                <a:cubicBezTo>
                  <a:pt x="7210543" y="1050869"/>
                  <a:pt x="7298766" y="1065093"/>
                  <a:pt x="7297919" y="1065093"/>
                </a:cubicBezTo>
                <a:cubicBezTo>
                  <a:pt x="7315530" y="1067802"/>
                  <a:pt x="7370224" y="1058658"/>
                  <a:pt x="7371070" y="1056965"/>
                </a:cubicBezTo>
              </a:path>
            </a:pathLst>
          </a:cu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Freeform 53">
            <a:extLst>
              <a:ext uri="{FF2B5EF4-FFF2-40B4-BE49-F238E27FC236}">
                <a16:creationId xmlns:a16="http://schemas.microsoft.com/office/drawing/2014/main" id="{8A0D39D7-1F5C-A443-BB7D-5EA6F6565237}"/>
              </a:ext>
            </a:extLst>
          </p:cNvPr>
          <p:cNvSpPr/>
          <p:nvPr/>
        </p:nvSpPr>
        <p:spPr>
          <a:xfrm>
            <a:off x="723569" y="3819854"/>
            <a:ext cx="7370859" cy="1633424"/>
          </a:xfrm>
          <a:custGeom>
            <a:avLst/>
            <a:gdLst>
              <a:gd name="connsiteX0" fmla="*/ 0 w 7370859"/>
              <a:gd name="connsiteY0" fmla="*/ 227360 h 1633424"/>
              <a:gd name="connsiteX1" fmla="*/ 349857 w 7370859"/>
              <a:gd name="connsiteY1" fmla="*/ 815756 h 1633424"/>
              <a:gd name="connsiteX2" fmla="*/ 620201 w 7370859"/>
              <a:gd name="connsiteY2" fmla="*/ 1109955 h 1633424"/>
              <a:gd name="connsiteX3" fmla="*/ 874643 w 7370859"/>
              <a:gd name="connsiteY3" fmla="*/ 1268981 h 1633424"/>
              <a:gd name="connsiteX4" fmla="*/ 1089328 w 7370859"/>
              <a:gd name="connsiteY4" fmla="*/ 1292835 h 1633424"/>
              <a:gd name="connsiteX5" fmla="*/ 1359673 w 7370859"/>
              <a:gd name="connsiteY5" fmla="*/ 1181516 h 1633424"/>
              <a:gd name="connsiteX6" fmla="*/ 1733384 w 7370859"/>
              <a:gd name="connsiteY6" fmla="*/ 919123 h 1633424"/>
              <a:gd name="connsiteX7" fmla="*/ 2011680 w 7370859"/>
              <a:gd name="connsiteY7" fmla="*/ 760097 h 1633424"/>
              <a:gd name="connsiteX8" fmla="*/ 2178657 w 7370859"/>
              <a:gd name="connsiteY8" fmla="*/ 728292 h 1633424"/>
              <a:gd name="connsiteX9" fmla="*/ 2353586 w 7370859"/>
              <a:gd name="connsiteY9" fmla="*/ 776000 h 1633424"/>
              <a:gd name="connsiteX10" fmla="*/ 2544417 w 7370859"/>
              <a:gd name="connsiteY10" fmla="*/ 927075 h 1633424"/>
              <a:gd name="connsiteX11" fmla="*/ 2751151 w 7370859"/>
              <a:gd name="connsiteY11" fmla="*/ 1197419 h 1633424"/>
              <a:gd name="connsiteX12" fmla="*/ 2965836 w 7370859"/>
              <a:gd name="connsiteY12" fmla="*/ 1412104 h 1633424"/>
              <a:gd name="connsiteX13" fmla="*/ 3180521 w 7370859"/>
              <a:gd name="connsiteY13" fmla="*/ 1483666 h 1633424"/>
              <a:gd name="connsiteX14" fmla="*/ 3411109 w 7370859"/>
              <a:gd name="connsiteY14" fmla="*/ 1435958 h 1633424"/>
              <a:gd name="connsiteX15" fmla="*/ 3633746 w 7370859"/>
              <a:gd name="connsiteY15" fmla="*/ 1364396 h 1633424"/>
              <a:gd name="connsiteX16" fmla="*/ 3792772 w 7370859"/>
              <a:gd name="connsiteY16" fmla="*/ 1348494 h 1633424"/>
              <a:gd name="connsiteX17" fmla="*/ 4055165 w 7370859"/>
              <a:gd name="connsiteY17" fmla="*/ 1404153 h 1633424"/>
              <a:gd name="connsiteX18" fmla="*/ 4245996 w 7370859"/>
              <a:gd name="connsiteY18" fmla="*/ 1435958 h 1633424"/>
              <a:gd name="connsiteX19" fmla="*/ 4420925 w 7370859"/>
              <a:gd name="connsiteY19" fmla="*/ 1380299 h 1633424"/>
              <a:gd name="connsiteX20" fmla="*/ 4611756 w 7370859"/>
              <a:gd name="connsiteY20" fmla="*/ 1070198 h 1633424"/>
              <a:gd name="connsiteX21" fmla="*/ 4731026 w 7370859"/>
              <a:gd name="connsiteY21" fmla="*/ 616974 h 1633424"/>
              <a:gd name="connsiteX22" fmla="*/ 4834393 w 7370859"/>
              <a:gd name="connsiteY22" fmla="*/ 235311 h 1633424"/>
              <a:gd name="connsiteX23" fmla="*/ 4921857 w 7370859"/>
              <a:gd name="connsiteY23" fmla="*/ 68334 h 1633424"/>
              <a:gd name="connsiteX24" fmla="*/ 5041127 w 7370859"/>
              <a:gd name="connsiteY24" fmla="*/ 4723 h 1633424"/>
              <a:gd name="connsiteX25" fmla="*/ 5200153 w 7370859"/>
              <a:gd name="connsiteY25" fmla="*/ 12675 h 1633424"/>
              <a:gd name="connsiteX26" fmla="*/ 5319422 w 7370859"/>
              <a:gd name="connsiteY26" fmla="*/ 76285 h 1633424"/>
              <a:gd name="connsiteX27" fmla="*/ 5438692 w 7370859"/>
              <a:gd name="connsiteY27" fmla="*/ 227360 h 1633424"/>
              <a:gd name="connsiteX28" fmla="*/ 5565913 w 7370859"/>
              <a:gd name="connsiteY28" fmla="*/ 394337 h 1633424"/>
              <a:gd name="connsiteX29" fmla="*/ 5669280 w 7370859"/>
              <a:gd name="connsiteY29" fmla="*/ 497704 h 1633424"/>
              <a:gd name="connsiteX30" fmla="*/ 5788549 w 7370859"/>
              <a:gd name="connsiteY30" fmla="*/ 577217 h 1633424"/>
              <a:gd name="connsiteX31" fmla="*/ 5923721 w 7370859"/>
              <a:gd name="connsiteY31" fmla="*/ 632876 h 1633424"/>
              <a:gd name="connsiteX32" fmla="*/ 5987332 w 7370859"/>
              <a:gd name="connsiteY32" fmla="*/ 648779 h 1633424"/>
              <a:gd name="connsiteX33" fmla="*/ 6042991 w 7370859"/>
              <a:gd name="connsiteY33" fmla="*/ 648779 h 1633424"/>
              <a:gd name="connsiteX34" fmla="*/ 6114553 w 7370859"/>
              <a:gd name="connsiteY34" fmla="*/ 632876 h 1633424"/>
              <a:gd name="connsiteX35" fmla="*/ 6233822 w 7370859"/>
              <a:gd name="connsiteY35" fmla="*/ 569266 h 1633424"/>
              <a:gd name="connsiteX36" fmla="*/ 6361043 w 7370859"/>
              <a:gd name="connsiteY36" fmla="*/ 457948 h 1633424"/>
              <a:gd name="connsiteX37" fmla="*/ 6456459 w 7370859"/>
              <a:gd name="connsiteY37" fmla="*/ 410240 h 1633424"/>
              <a:gd name="connsiteX38" fmla="*/ 6520069 w 7370859"/>
              <a:gd name="connsiteY38" fmla="*/ 410240 h 1633424"/>
              <a:gd name="connsiteX39" fmla="*/ 6583680 w 7370859"/>
              <a:gd name="connsiteY39" fmla="*/ 529509 h 1633424"/>
              <a:gd name="connsiteX40" fmla="*/ 6710901 w 7370859"/>
              <a:gd name="connsiteY40" fmla="*/ 1165614 h 1633424"/>
              <a:gd name="connsiteX41" fmla="*/ 6814268 w 7370859"/>
              <a:gd name="connsiteY41" fmla="*/ 1563179 h 1633424"/>
              <a:gd name="connsiteX42" fmla="*/ 6885829 w 7370859"/>
              <a:gd name="connsiteY42" fmla="*/ 1626789 h 1633424"/>
              <a:gd name="connsiteX43" fmla="*/ 6973294 w 7370859"/>
              <a:gd name="connsiteY43" fmla="*/ 1483666 h 1633424"/>
              <a:gd name="connsiteX44" fmla="*/ 7044855 w 7370859"/>
              <a:gd name="connsiteY44" fmla="*/ 1078149 h 1633424"/>
              <a:gd name="connsiteX45" fmla="*/ 7132320 w 7370859"/>
              <a:gd name="connsiteY45" fmla="*/ 688536 h 1633424"/>
              <a:gd name="connsiteX46" fmla="*/ 7243638 w 7370859"/>
              <a:gd name="connsiteY46" fmla="*/ 505656 h 1633424"/>
              <a:gd name="connsiteX47" fmla="*/ 7370859 w 7370859"/>
              <a:gd name="connsiteY47" fmla="*/ 370483 h 163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370859" h="1633424">
                <a:moveTo>
                  <a:pt x="0" y="227360"/>
                </a:moveTo>
                <a:cubicBezTo>
                  <a:pt x="123245" y="448008"/>
                  <a:pt x="246490" y="668657"/>
                  <a:pt x="349857" y="815756"/>
                </a:cubicBezTo>
                <a:cubicBezTo>
                  <a:pt x="453224" y="962855"/>
                  <a:pt x="532737" y="1034418"/>
                  <a:pt x="620201" y="1109955"/>
                </a:cubicBezTo>
                <a:cubicBezTo>
                  <a:pt x="707665" y="1185492"/>
                  <a:pt x="796455" y="1238501"/>
                  <a:pt x="874643" y="1268981"/>
                </a:cubicBezTo>
                <a:cubicBezTo>
                  <a:pt x="952831" y="1299461"/>
                  <a:pt x="1008490" y="1307413"/>
                  <a:pt x="1089328" y="1292835"/>
                </a:cubicBezTo>
                <a:cubicBezTo>
                  <a:pt x="1170166" y="1278258"/>
                  <a:pt x="1252331" y="1243801"/>
                  <a:pt x="1359673" y="1181516"/>
                </a:cubicBezTo>
                <a:cubicBezTo>
                  <a:pt x="1467015" y="1119231"/>
                  <a:pt x="1624716" y="989360"/>
                  <a:pt x="1733384" y="919123"/>
                </a:cubicBezTo>
                <a:cubicBezTo>
                  <a:pt x="1842052" y="848887"/>
                  <a:pt x="1937468" y="791902"/>
                  <a:pt x="2011680" y="760097"/>
                </a:cubicBezTo>
                <a:cubicBezTo>
                  <a:pt x="2085892" y="728292"/>
                  <a:pt x="2121673" y="725642"/>
                  <a:pt x="2178657" y="728292"/>
                </a:cubicBezTo>
                <a:cubicBezTo>
                  <a:pt x="2235641" y="730942"/>
                  <a:pt x="2292626" y="742870"/>
                  <a:pt x="2353586" y="776000"/>
                </a:cubicBezTo>
                <a:cubicBezTo>
                  <a:pt x="2414546" y="809130"/>
                  <a:pt x="2478156" y="856839"/>
                  <a:pt x="2544417" y="927075"/>
                </a:cubicBezTo>
                <a:cubicBezTo>
                  <a:pt x="2610678" y="997311"/>
                  <a:pt x="2680915" y="1116581"/>
                  <a:pt x="2751151" y="1197419"/>
                </a:cubicBezTo>
                <a:cubicBezTo>
                  <a:pt x="2821387" y="1278257"/>
                  <a:pt x="2894274" y="1364396"/>
                  <a:pt x="2965836" y="1412104"/>
                </a:cubicBezTo>
                <a:cubicBezTo>
                  <a:pt x="3037398" y="1459812"/>
                  <a:pt x="3106309" y="1479690"/>
                  <a:pt x="3180521" y="1483666"/>
                </a:cubicBezTo>
                <a:cubicBezTo>
                  <a:pt x="3254733" y="1487642"/>
                  <a:pt x="3335572" y="1455836"/>
                  <a:pt x="3411109" y="1435958"/>
                </a:cubicBezTo>
                <a:cubicBezTo>
                  <a:pt x="3486647" y="1416080"/>
                  <a:pt x="3570136" y="1378973"/>
                  <a:pt x="3633746" y="1364396"/>
                </a:cubicBezTo>
                <a:cubicBezTo>
                  <a:pt x="3697356" y="1349819"/>
                  <a:pt x="3722536" y="1341868"/>
                  <a:pt x="3792772" y="1348494"/>
                </a:cubicBezTo>
                <a:cubicBezTo>
                  <a:pt x="3863008" y="1355120"/>
                  <a:pt x="3979628" y="1389576"/>
                  <a:pt x="4055165" y="1404153"/>
                </a:cubicBezTo>
                <a:cubicBezTo>
                  <a:pt x="4130702" y="1418730"/>
                  <a:pt x="4185036" y="1439934"/>
                  <a:pt x="4245996" y="1435958"/>
                </a:cubicBezTo>
                <a:cubicBezTo>
                  <a:pt x="4306956" y="1431982"/>
                  <a:pt x="4359965" y="1441259"/>
                  <a:pt x="4420925" y="1380299"/>
                </a:cubicBezTo>
                <a:cubicBezTo>
                  <a:pt x="4481885" y="1319339"/>
                  <a:pt x="4560073" y="1197419"/>
                  <a:pt x="4611756" y="1070198"/>
                </a:cubicBezTo>
                <a:cubicBezTo>
                  <a:pt x="4663440" y="942977"/>
                  <a:pt x="4693920" y="756122"/>
                  <a:pt x="4731026" y="616974"/>
                </a:cubicBezTo>
                <a:cubicBezTo>
                  <a:pt x="4768132" y="477826"/>
                  <a:pt x="4802588" y="326751"/>
                  <a:pt x="4834393" y="235311"/>
                </a:cubicBezTo>
                <a:cubicBezTo>
                  <a:pt x="4866198" y="143871"/>
                  <a:pt x="4887401" y="106765"/>
                  <a:pt x="4921857" y="68334"/>
                </a:cubicBezTo>
                <a:cubicBezTo>
                  <a:pt x="4956313" y="29903"/>
                  <a:pt x="4994744" y="13999"/>
                  <a:pt x="5041127" y="4723"/>
                </a:cubicBezTo>
                <a:cubicBezTo>
                  <a:pt x="5087510" y="-4553"/>
                  <a:pt x="5153771" y="748"/>
                  <a:pt x="5200153" y="12675"/>
                </a:cubicBezTo>
                <a:cubicBezTo>
                  <a:pt x="5246535" y="24602"/>
                  <a:pt x="5279666" y="40504"/>
                  <a:pt x="5319422" y="76285"/>
                </a:cubicBezTo>
                <a:cubicBezTo>
                  <a:pt x="5359178" y="112066"/>
                  <a:pt x="5397610" y="174351"/>
                  <a:pt x="5438692" y="227360"/>
                </a:cubicBezTo>
                <a:cubicBezTo>
                  <a:pt x="5479774" y="280369"/>
                  <a:pt x="5527482" y="349280"/>
                  <a:pt x="5565913" y="394337"/>
                </a:cubicBezTo>
                <a:cubicBezTo>
                  <a:pt x="5604344" y="439394"/>
                  <a:pt x="5632174" y="467224"/>
                  <a:pt x="5669280" y="497704"/>
                </a:cubicBezTo>
                <a:cubicBezTo>
                  <a:pt x="5706386" y="528184"/>
                  <a:pt x="5746142" y="554688"/>
                  <a:pt x="5788549" y="577217"/>
                </a:cubicBezTo>
                <a:cubicBezTo>
                  <a:pt x="5830956" y="599746"/>
                  <a:pt x="5890591" y="620949"/>
                  <a:pt x="5923721" y="632876"/>
                </a:cubicBezTo>
                <a:cubicBezTo>
                  <a:pt x="5956851" y="644803"/>
                  <a:pt x="5967454" y="646129"/>
                  <a:pt x="5987332" y="648779"/>
                </a:cubicBezTo>
                <a:cubicBezTo>
                  <a:pt x="6007210" y="651429"/>
                  <a:pt x="6021787" y="651430"/>
                  <a:pt x="6042991" y="648779"/>
                </a:cubicBezTo>
                <a:cubicBezTo>
                  <a:pt x="6064195" y="646128"/>
                  <a:pt x="6082748" y="646128"/>
                  <a:pt x="6114553" y="632876"/>
                </a:cubicBezTo>
                <a:cubicBezTo>
                  <a:pt x="6146358" y="619624"/>
                  <a:pt x="6192741" y="598421"/>
                  <a:pt x="6233822" y="569266"/>
                </a:cubicBezTo>
                <a:cubicBezTo>
                  <a:pt x="6274903" y="540111"/>
                  <a:pt x="6323937" y="484452"/>
                  <a:pt x="6361043" y="457948"/>
                </a:cubicBezTo>
                <a:cubicBezTo>
                  <a:pt x="6398149" y="431444"/>
                  <a:pt x="6429955" y="418191"/>
                  <a:pt x="6456459" y="410240"/>
                </a:cubicBezTo>
                <a:cubicBezTo>
                  <a:pt x="6482963" y="402289"/>
                  <a:pt x="6498866" y="390362"/>
                  <a:pt x="6520069" y="410240"/>
                </a:cubicBezTo>
                <a:cubicBezTo>
                  <a:pt x="6541272" y="430118"/>
                  <a:pt x="6551875" y="403613"/>
                  <a:pt x="6583680" y="529509"/>
                </a:cubicBezTo>
                <a:cubicBezTo>
                  <a:pt x="6615485" y="655405"/>
                  <a:pt x="6672470" y="993336"/>
                  <a:pt x="6710901" y="1165614"/>
                </a:cubicBezTo>
                <a:cubicBezTo>
                  <a:pt x="6749332" y="1337892"/>
                  <a:pt x="6785113" y="1486317"/>
                  <a:pt x="6814268" y="1563179"/>
                </a:cubicBezTo>
                <a:cubicBezTo>
                  <a:pt x="6843423" y="1640041"/>
                  <a:pt x="6859325" y="1640041"/>
                  <a:pt x="6885829" y="1626789"/>
                </a:cubicBezTo>
                <a:cubicBezTo>
                  <a:pt x="6912333" y="1613537"/>
                  <a:pt x="6946790" y="1575106"/>
                  <a:pt x="6973294" y="1483666"/>
                </a:cubicBezTo>
                <a:cubicBezTo>
                  <a:pt x="6999798" y="1392226"/>
                  <a:pt x="7018351" y="1210671"/>
                  <a:pt x="7044855" y="1078149"/>
                </a:cubicBezTo>
                <a:cubicBezTo>
                  <a:pt x="7071359" y="945627"/>
                  <a:pt x="7099190" y="783951"/>
                  <a:pt x="7132320" y="688536"/>
                </a:cubicBezTo>
                <a:cubicBezTo>
                  <a:pt x="7165450" y="593121"/>
                  <a:pt x="7203882" y="558665"/>
                  <a:pt x="7243638" y="505656"/>
                </a:cubicBezTo>
                <a:cubicBezTo>
                  <a:pt x="7283394" y="452647"/>
                  <a:pt x="7327126" y="411565"/>
                  <a:pt x="7370859" y="370483"/>
                </a:cubicBezTo>
              </a:path>
            </a:pathLst>
          </a:cu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Freeform 55">
            <a:extLst>
              <a:ext uri="{FF2B5EF4-FFF2-40B4-BE49-F238E27FC236}">
                <a16:creationId xmlns:a16="http://schemas.microsoft.com/office/drawing/2014/main" id="{2FD7568A-6922-314E-9D01-52B672BF531D}"/>
              </a:ext>
            </a:extLst>
          </p:cNvPr>
          <p:cNvSpPr/>
          <p:nvPr/>
        </p:nvSpPr>
        <p:spPr>
          <a:xfrm>
            <a:off x="2746166" y="2460918"/>
            <a:ext cx="5339392" cy="1866381"/>
          </a:xfrm>
          <a:custGeom>
            <a:avLst/>
            <a:gdLst>
              <a:gd name="connsiteX0" fmla="*/ 466163 w 4879137"/>
              <a:gd name="connsiteY0" fmla="*/ 1668892 h 1853561"/>
              <a:gd name="connsiteX1" fmla="*/ 656994 w 4879137"/>
              <a:gd name="connsiteY1" fmla="*/ 1652989 h 1853561"/>
              <a:gd name="connsiteX2" fmla="*/ 823972 w 4879137"/>
              <a:gd name="connsiteY2" fmla="*/ 1541671 h 1853561"/>
              <a:gd name="connsiteX3" fmla="*/ 903485 w 4879137"/>
              <a:gd name="connsiteY3" fmla="*/ 1382645 h 1853561"/>
              <a:gd name="connsiteX4" fmla="*/ 887582 w 4879137"/>
              <a:gd name="connsiteY4" fmla="*/ 1223619 h 1853561"/>
              <a:gd name="connsiteX5" fmla="*/ 816020 w 4879137"/>
              <a:gd name="connsiteY5" fmla="*/ 1096398 h 1853561"/>
              <a:gd name="connsiteX6" fmla="*/ 688799 w 4879137"/>
              <a:gd name="connsiteY6" fmla="*/ 1000982 h 1853561"/>
              <a:gd name="connsiteX7" fmla="*/ 402553 w 4879137"/>
              <a:gd name="connsiteY7" fmla="*/ 889664 h 1853561"/>
              <a:gd name="connsiteX8" fmla="*/ 124257 w 4879137"/>
              <a:gd name="connsiteY8" fmla="*/ 794248 h 1853561"/>
              <a:gd name="connsiteX9" fmla="*/ 12939 w 4879137"/>
              <a:gd name="connsiteY9" fmla="*/ 627271 h 1853561"/>
              <a:gd name="connsiteX10" fmla="*/ 12939 w 4879137"/>
              <a:gd name="connsiteY10" fmla="*/ 436439 h 1853561"/>
              <a:gd name="connsiteX11" fmla="*/ 108354 w 4879137"/>
              <a:gd name="connsiteY11" fmla="*/ 269462 h 1853561"/>
              <a:gd name="connsiteX12" fmla="*/ 299186 w 4879137"/>
              <a:gd name="connsiteY12" fmla="*/ 150192 h 1853561"/>
              <a:gd name="connsiteX13" fmla="*/ 569530 w 4879137"/>
              <a:gd name="connsiteY13" fmla="*/ 94533 h 1853561"/>
              <a:gd name="connsiteX14" fmla="*/ 871679 w 4879137"/>
              <a:gd name="connsiteY14" fmla="*/ 94533 h 1853561"/>
              <a:gd name="connsiteX15" fmla="*/ 1126121 w 4879137"/>
              <a:gd name="connsiteY15" fmla="*/ 126339 h 1853561"/>
              <a:gd name="connsiteX16" fmla="*/ 1332855 w 4879137"/>
              <a:gd name="connsiteY16" fmla="*/ 205852 h 1853561"/>
              <a:gd name="connsiteX17" fmla="*/ 1531638 w 4879137"/>
              <a:gd name="connsiteY17" fmla="*/ 420537 h 1853561"/>
              <a:gd name="connsiteX18" fmla="*/ 1587297 w 4879137"/>
              <a:gd name="connsiteY18" fmla="*/ 674979 h 1853561"/>
              <a:gd name="connsiteX19" fmla="*/ 1682713 w 4879137"/>
              <a:gd name="connsiteY19" fmla="*/ 1024836 h 1853561"/>
              <a:gd name="connsiteX20" fmla="*/ 1857641 w 4879137"/>
              <a:gd name="connsiteY20" fmla="*/ 1390596 h 1853561"/>
              <a:gd name="connsiteX21" fmla="*/ 2016667 w 4879137"/>
              <a:gd name="connsiteY21" fmla="*/ 1645038 h 1853561"/>
              <a:gd name="connsiteX22" fmla="*/ 2175693 w 4879137"/>
              <a:gd name="connsiteY22" fmla="*/ 1796112 h 1853561"/>
              <a:gd name="connsiteX23" fmla="*/ 2350622 w 4879137"/>
              <a:gd name="connsiteY23" fmla="*/ 1843820 h 1853561"/>
              <a:gd name="connsiteX24" fmla="*/ 2517599 w 4879137"/>
              <a:gd name="connsiteY24" fmla="*/ 1851772 h 1853561"/>
              <a:gd name="connsiteX25" fmla="*/ 2668674 w 4879137"/>
              <a:gd name="connsiteY25" fmla="*/ 1819966 h 1853561"/>
              <a:gd name="connsiteX26" fmla="*/ 2827700 w 4879137"/>
              <a:gd name="connsiteY26" fmla="*/ 1748405 h 1853561"/>
              <a:gd name="connsiteX27" fmla="*/ 2907213 w 4879137"/>
              <a:gd name="connsiteY27" fmla="*/ 1684794 h 1853561"/>
              <a:gd name="connsiteX28" fmla="*/ 3066239 w 4879137"/>
              <a:gd name="connsiteY28" fmla="*/ 1533719 h 1853561"/>
              <a:gd name="connsiteX29" fmla="*/ 3241168 w 4879137"/>
              <a:gd name="connsiteY29" fmla="*/ 1390596 h 1853561"/>
              <a:gd name="connsiteX30" fmla="*/ 3368389 w 4879137"/>
              <a:gd name="connsiteY30" fmla="*/ 1183862 h 1853561"/>
              <a:gd name="connsiteX31" fmla="*/ 3527415 w 4879137"/>
              <a:gd name="connsiteY31" fmla="*/ 961225 h 1853561"/>
              <a:gd name="connsiteX32" fmla="*/ 3598977 w 4879137"/>
              <a:gd name="connsiteY32" fmla="*/ 754492 h 1853561"/>
              <a:gd name="connsiteX33" fmla="*/ 3750052 w 4879137"/>
              <a:gd name="connsiteY33" fmla="*/ 452342 h 1853561"/>
              <a:gd name="connsiteX34" fmla="*/ 3932932 w 4879137"/>
              <a:gd name="connsiteY34" fmla="*/ 166095 h 1853561"/>
              <a:gd name="connsiteX35" fmla="*/ 4211227 w 4879137"/>
              <a:gd name="connsiteY35" fmla="*/ 46825 h 1853561"/>
              <a:gd name="connsiteX36" fmla="*/ 4505426 w 4879137"/>
              <a:gd name="connsiteY36" fmla="*/ 30923 h 1853561"/>
              <a:gd name="connsiteX37" fmla="*/ 4807575 w 4879137"/>
              <a:gd name="connsiteY37" fmla="*/ 452342 h 1853561"/>
              <a:gd name="connsiteX38" fmla="*/ 4879137 w 4879137"/>
              <a:gd name="connsiteY38" fmla="*/ 762443 h 1853561"/>
              <a:gd name="connsiteX0" fmla="*/ 466163 w 4879137"/>
              <a:gd name="connsiteY0" fmla="*/ 1668892 h 1853561"/>
              <a:gd name="connsiteX1" fmla="*/ 656994 w 4879137"/>
              <a:gd name="connsiteY1" fmla="*/ 1652989 h 1853561"/>
              <a:gd name="connsiteX2" fmla="*/ 823972 w 4879137"/>
              <a:gd name="connsiteY2" fmla="*/ 1541671 h 1853561"/>
              <a:gd name="connsiteX3" fmla="*/ 903485 w 4879137"/>
              <a:gd name="connsiteY3" fmla="*/ 1382645 h 1853561"/>
              <a:gd name="connsiteX4" fmla="*/ 887582 w 4879137"/>
              <a:gd name="connsiteY4" fmla="*/ 1223619 h 1853561"/>
              <a:gd name="connsiteX5" fmla="*/ 816020 w 4879137"/>
              <a:gd name="connsiteY5" fmla="*/ 1096398 h 1853561"/>
              <a:gd name="connsiteX6" fmla="*/ 688799 w 4879137"/>
              <a:gd name="connsiteY6" fmla="*/ 1000982 h 1853561"/>
              <a:gd name="connsiteX7" fmla="*/ 402553 w 4879137"/>
              <a:gd name="connsiteY7" fmla="*/ 889664 h 1853561"/>
              <a:gd name="connsiteX8" fmla="*/ 124257 w 4879137"/>
              <a:gd name="connsiteY8" fmla="*/ 794248 h 1853561"/>
              <a:gd name="connsiteX9" fmla="*/ 12939 w 4879137"/>
              <a:gd name="connsiteY9" fmla="*/ 627271 h 1853561"/>
              <a:gd name="connsiteX10" fmla="*/ 12939 w 4879137"/>
              <a:gd name="connsiteY10" fmla="*/ 436439 h 1853561"/>
              <a:gd name="connsiteX11" fmla="*/ 108354 w 4879137"/>
              <a:gd name="connsiteY11" fmla="*/ 269462 h 1853561"/>
              <a:gd name="connsiteX12" fmla="*/ 299186 w 4879137"/>
              <a:gd name="connsiteY12" fmla="*/ 150192 h 1853561"/>
              <a:gd name="connsiteX13" fmla="*/ 569530 w 4879137"/>
              <a:gd name="connsiteY13" fmla="*/ 94533 h 1853561"/>
              <a:gd name="connsiteX14" fmla="*/ 871679 w 4879137"/>
              <a:gd name="connsiteY14" fmla="*/ 94533 h 1853561"/>
              <a:gd name="connsiteX15" fmla="*/ 1126121 w 4879137"/>
              <a:gd name="connsiteY15" fmla="*/ 126339 h 1853561"/>
              <a:gd name="connsiteX16" fmla="*/ 1332855 w 4879137"/>
              <a:gd name="connsiteY16" fmla="*/ 205852 h 1853561"/>
              <a:gd name="connsiteX17" fmla="*/ 1531638 w 4879137"/>
              <a:gd name="connsiteY17" fmla="*/ 420537 h 1853561"/>
              <a:gd name="connsiteX18" fmla="*/ 1587297 w 4879137"/>
              <a:gd name="connsiteY18" fmla="*/ 674979 h 1853561"/>
              <a:gd name="connsiteX19" fmla="*/ 1682713 w 4879137"/>
              <a:gd name="connsiteY19" fmla="*/ 1024836 h 1853561"/>
              <a:gd name="connsiteX20" fmla="*/ 1857641 w 4879137"/>
              <a:gd name="connsiteY20" fmla="*/ 1390596 h 1853561"/>
              <a:gd name="connsiteX21" fmla="*/ 2016667 w 4879137"/>
              <a:gd name="connsiteY21" fmla="*/ 1645038 h 1853561"/>
              <a:gd name="connsiteX22" fmla="*/ 2175693 w 4879137"/>
              <a:gd name="connsiteY22" fmla="*/ 1796112 h 1853561"/>
              <a:gd name="connsiteX23" fmla="*/ 2350622 w 4879137"/>
              <a:gd name="connsiteY23" fmla="*/ 1843820 h 1853561"/>
              <a:gd name="connsiteX24" fmla="*/ 2517599 w 4879137"/>
              <a:gd name="connsiteY24" fmla="*/ 1851772 h 1853561"/>
              <a:gd name="connsiteX25" fmla="*/ 2668674 w 4879137"/>
              <a:gd name="connsiteY25" fmla="*/ 1819966 h 1853561"/>
              <a:gd name="connsiteX26" fmla="*/ 2827700 w 4879137"/>
              <a:gd name="connsiteY26" fmla="*/ 1748405 h 1853561"/>
              <a:gd name="connsiteX27" fmla="*/ 2907213 w 4879137"/>
              <a:gd name="connsiteY27" fmla="*/ 1684794 h 1853561"/>
              <a:gd name="connsiteX28" fmla="*/ 3066239 w 4879137"/>
              <a:gd name="connsiteY28" fmla="*/ 1533719 h 1853561"/>
              <a:gd name="connsiteX29" fmla="*/ 3241168 w 4879137"/>
              <a:gd name="connsiteY29" fmla="*/ 1390596 h 1853561"/>
              <a:gd name="connsiteX30" fmla="*/ 3368389 w 4879137"/>
              <a:gd name="connsiteY30" fmla="*/ 1183862 h 1853561"/>
              <a:gd name="connsiteX31" fmla="*/ 3508626 w 4879137"/>
              <a:gd name="connsiteY31" fmla="*/ 948699 h 1853561"/>
              <a:gd name="connsiteX32" fmla="*/ 3598977 w 4879137"/>
              <a:gd name="connsiteY32" fmla="*/ 754492 h 1853561"/>
              <a:gd name="connsiteX33" fmla="*/ 3750052 w 4879137"/>
              <a:gd name="connsiteY33" fmla="*/ 452342 h 1853561"/>
              <a:gd name="connsiteX34" fmla="*/ 3932932 w 4879137"/>
              <a:gd name="connsiteY34" fmla="*/ 166095 h 1853561"/>
              <a:gd name="connsiteX35" fmla="*/ 4211227 w 4879137"/>
              <a:gd name="connsiteY35" fmla="*/ 46825 h 1853561"/>
              <a:gd name="connsiteX36" fmla="*/ 4505426 w 4879137"/>
              <a:gd name="connsiteY36" fmla="*/ 30923 h 1853561"/>
              <a:gd name="connsiteX37" fmla="*/ 4807575 w 4879137"/>
              <a:gd name="connsiteY37" fmla="*/ 452342 h 1853561"/>
              <a:gd name="connsiteX38" fmla="*/ 4879137 w 4879137"/>
              <a:gd name="connsiteY38" fmla="*/ 762443 h 1853561"/>
              <a:gd name="connsiteX0" fmla="*/ 466163 w 4879137"/>
              <a:gd name="connsiteY0" fmla="*/ 1688483 h 1873152"/>
              <a:gd name="connsiteX1" fmla="*/ 656994 w 4879137"/>
              <a:gd name="connsiteY1" fmla="*/ 1672580 h 1873152"/>
              <a:gd name="connsiteX2" fmla="*/ 823972 w 4879137"/>
              <a:gd name="connsiteY2" fmla="*/ 1561262 h 1873152"/>
              <a:gd name="connsiteX3" fmla="*/ 903485 w 4879137"/>
              <a:gd name="connsiteY3" fmla="*/ 1402236 h 1873152"/>
              <a:gd name="connsiteX4" fmla="*/ 887582 w 4879137"/>
              <a:gd name="connsiteY4" fmla="*/ 1243210 h 1873152"/>
              <a:gd name="connsiteX5" fmla="*/ 816020 w 4879137"/>
              <a:gd name="connsiteY5" fmla="*/ 1115989 h 1873152"/>
              <a:gd name="connsiteX6" fmla="*/ 688799 w 4879137"/>
              <a:gd name="connsiteY6" fmla="*/ 1020573 h 1873152"/>
              <a:gd name="connsiteX7" fmla="*/ 402553 w 4879137"/>
              <a:gd name="connsiteY7" fmla="*/ 909255 h 1873152"/>
              <a:gd name="connsiteX8" fmla="*/ 124257 w 4879137"/>
              <a:gd name="connsiteY8" fmla="*/ 813839 h 1873152"/>
              <a:gd name="connsiteX9" fmla="*/ 12939 w 4879137"/>
              <a:gd name="connsiteY9" fmla="*/ 646862 h 1873152"/>
              <a:gd name="connsiteX10" fmla="*/ 12939 w 4879137"/>
              <a:gd name="connsiteY10" fmla="*/ 456030 h 1873152"/>
              <a:gd name="connsiteX11" fmla="*/ 108354 w 4879137"/>
              <a:gd name="connsiteY11" fmla="*/ 289053 h 1873152"/>
              <a:gd name="connsiteX12" fmla="*/ 299186 w 4879137"/>
              <a:gd name="connsiteY12" fmla="*/ 169783 h 1873152"/>
              <a:gd name="connsiteX13" fmla="*/ 569530 w 4879137"/>
              <a:gd name="connsiteY13" fmla="*/ 114124 h 1873152"/>
              <a:gd name="connsiteX14" fmla="*/ 871679 w 4879137"/>
              <a:gd name="connsiteY14" fmla="*/ 114124 h 1873152"/>
              <a:gd name="connsiteX15" fmla="*/ 1126121 w 4879137"/>
              <a:gd name="connsiteY15" fmla="*/ 145930 h 1873152"/>
              <a:gd name="connsiteX16" fmla="*/ 1332855 w 4879137"/>
              <a:gd name="connsiteY16" fmla="*/ 225443 h 1873152"/>
              <a:gd name="connsiteX17" fmla="*/ 1531638 w 4879137"/>
              <a:gd name="connsiteY17" fmla="*/ 440128 h 1873152"/>
              <a:gd name="connsiteX18" fmla="*/ 1587297 w 4879137"/>
              <a:gd name="connsiteY18" fmla="*/ 694570 h 1873152"/>
              <a:gd name="connsiteX19" fmla="*/ 1682713 w 4879137"/>
              <a:gd name="connsiteY19" fmla="*/ 1044427 h 1873152"/>
              <a:gd name="connsiteX20" fmla="*/ 1857641 w 4879137"/>
              <a:gd name="connsiteY20" fmla="*/ 1410187 h 1873152"/>
              <a:gd name="connsiteX21" fmla="*/ 2016667 w 4879137"/>
              <a:gd name="connsiteY21" fmla="*/ 1664629 h 1873152"/>
              <a:gd name="connsiteX22" fmla="*/ 2175693 w 4879137"/>
              <a:gd name="connsiteY22" fmla="*/ 1815703 h 1873152"/>
              <a:gd name="connsiteX23" fmla="*/ 2350622 w 4879137"/>
              <a:gd name="connsiteY23" fmla="*/ 1863411 h 1873152"/>
              <a:gd name="connsiteX24" fmla="*/ 2517599 w 4879137"/>
              <a:gd name="connsiteY24" fmla="*/ 1871363 h 1873152"/>
              <a:gd name="connsiteX25" fmla="*/ 2668674 w 4879137"/>
              <a:gd name="connsiteY25" fmla="*/ 1839557 h 1873152"/>
              <a:gd name="connsiteX26" fmla="*/ 2827700 w 4879137"/>
              <a:gd name="connsiteY26" fmla="*/ 1767996 h 1873152"/>
              <a:gd name="connsiteX27" fmla="*/ 2907213 w 4879137"/>
              <a:gd name="connsiteY27" fmla="*/ 1704385 h 1873152"/>
              <a:gd name="connsiteX28" fmla="*/ 3066239 w 4879137"/>
              <a:gd name="connsiteY28" fmla="*/ 1553310 h 1873152"/>
              <a:gd name="connsiteX29" fmla="*/ 3241168 w 4879137"/>
              <a:gd name="connsiteY29" fmla="*/ 1410187 h 1873152"/>
              <a:gd name="connsiteX30" fmla="*/ 3368389 w 4879137"/>
              <a:gd name="connsiteY30" fmla="*/ 1203453 h 1873152"/>
              <a:gd name="connsiteX31" fmla="*/ 3508626 w 4879137"/>
              <a:gd name="connsiteY31" fmla="*/ 968290 h 1873152"/>
              <a:gd name="connsiteX32" fmla="*/ 3598977 w 4879137"/>
              <a:gd name="connsiteY32" fmla="*/ 774083 h 1873152"/>
              <a:gd name="connsiteX33" fmla="*/ 3750052 w 4879137"/>
              <a:gd name="connsiteY33" fmla="*/ 471933 h 1873152"/>
              <a:gd name="connsiteX34" fmla="*/ 3932932 w 4879137"/>
              <a:gd name="connsiteY34" fmla="*/ 185686 h 1873152"/>
              <a:gd name="connsiteX35" fmla="*/ 4173649 w 4879137"/>
              <a:gd name="connsiteY35" fmla="*/ 22575 h 1873152"/>
              <a:gd name="connsiteX36" fmla="*/ 4505426 w 4879137"/>
              <a:gd name="connsiteY36" fmla="*/ 50514 h 1873152"/>
              <a:gd name="connsiteX37" fmla="*/ 4807575 w 4879137"/>
              <a:gd name="connsiteY37" fmla="*/ 471933 h 1873152"/>
              <a:gd name="connsiteX38" fmla="*/ 4879137 w 4879137"/>
              <a:gd name="connsiteY38" fmla="*/ 782034 h 1873152"/>
              <a:gd name="connsiteX0" fmla="*/ 466163 w 4883598"/>
              <a:gd name="connsiteY0" fmla="*/ 1688483 h 1873152"/>
              <a:gd name="connsiteX1" fmla="*/ 656994 w 4883598"/>
              <a:gd name="connsiteY1" fmla="*/ 1672580 h 1873152"/>
              <a:gd name="connsiteX2" fmla="*/ 823972 w 4883598"/>
              <a:gd name="connsiteY2" fmla="*/ 1561262 h 1873152"/>
              <a:gd name="connsiteX3" fmla="*/ 903485 w 4883598"/>
              <a:gd name="connsiteY3" fmla="*/ 1402236 h 1873152"/>
              <a:gd name="connsiteX4" fmla="*/ 887582 w 4883598"/>
              <a:gd name="connsiteY4" fmla="*/ 1243210 h 1873152"/>
              <a:gd name="connsiteX5" fmla="*/ 816020 w 4883598"/>
              <a:gd name="connsiteY5" fmla="*/ 1115989 h 1873152"/>
              <a:gd name="connsiteX6" fmla="*/ 688799 w 4883598"/>
              <a:gd name="connsiteY6" fmla="*/ 1020573 h 1873152"/>
              <a:gd name="connsiteX7" fmla="*/ 402553 w 4883598"/>
              <a:gd name="connsiteY7" fmla="*/ 909255 h 1873152"/>
              <a:gd name="connsiteX8" fmla="*/ 124257 w 4883598"/>
              <a:gd name="connsiteY8" fmla="*/ 813839 h 1873152"/>
              <a:gd name="connsiteX9" fmla="*/ 12939 w 4883598"/>
              <a:gd name="connsiteY9" fmla="*/ 646862 h 1873152"/>
              <a:gd name="connsiteX10" fmla="*/ 12939 w 4883598"/>
              <a:gd name="connsiteY10" fmla="*/ 456030 h 1873152"/>
              <a:gd name="connsiteX11" fmla="*/ 108354 w 4883598"/>
              <a:gd name="connsiteY11" fmla="*/ 289053 h 1873152"/>
              <a:gd name="connsiteX12" fmla="*/ 299186 w 4883598"/>
              <a:gd name="connsiteY12" fmla="*/ 169783 h 1873152"/>
              <a:gd name="connsiteX13" fmla="*/ 569530 w 4883598"/>
              <a:gd name="connsiteY13" fmla="*/ 114124 h 1873152"/>
              <a:gd name="connsiteX14" fmla="*/ 871679 w 4883598"/>
              <a:gd name="connsiteY14" fmla="*/ 114124 h 1873152"/>
              <a:gd name="connsiteX15" fmla="*/ 1126121 w 4883598"/>
              <a:gd name="connsiteY15" fmla="*/ 145930 h 1873152"/>
              <a:gd name="connsiteX16" fmla="*/ 1332855 w 4883598"/>
              <a:gd name="connsiteY16" fmla="*/ 225443 h 1873152"/>
              <a:gd name="connsiteX17" fmla="*/ 1531638 w 4883598"/>
              <a:gd name="connsiteY17" fmla="*/ 440128 h 1873152"/>
              <a:gd name="connsiteX18" fmla="*/ 1587297 w 4883598"/>
              <a:gd name="connsiteY18" fmla="*/ 694570 h 1873152"/>
              <a:gd name="connsiteX19" fmla="*/ 1682713 w 4883598"/>
              <a:gd name="connsiteY19" fmla="*/ 1044427 h 1873152"/>
              <a:gd name="connsiteX20" fmla="*/ 1857641 w 4883598"/>
              <a:gd name="connsiteY20" fmla="*/ 1410187 h 1873152"/>
              <a:gd name="connsiteX21" fmla="*/ 2016667 w 4883598"/>
              <a:gd name="connsiteY21" fmla="*/ 1664629 h 1873152"/>
              <a:gd name="connsiteX22" fmla="*/ 2175693 w 4883598"/>
              <a:gd name="connsiteY22" fmla="*/ 1815703 h 1873152"/>
              <a:gd name="connsiteX23" fmla="*/ 2350622 w 4883598"/>
              <a:gd name="connsiteY23" fmla="*/ 1863411 h 1873152"/>
              <a:gd name="connsiteX24" fmla="*/ 2517599 w 4883598"/>
              <a:gd name="connsiteY24" fmla="*/ 1871363 h 1873152"/>
              <a:gd name="connsiteX25" fmla="*/ 2668674 w 4883598"/>
              <a:gd name="connsiteY25" fmla="*/ 1839557 h 1873152"/>
              <a:gd name="connsiteX26" fmla="*/ 2827700 w 4883598"/>
              <a:gd name="connsiteY26" fmla="*/ 1767996 h 1873152"/>
              <a:gd name="connsiteX27" fmla="*/ 2907213 w 4883598"/>
              <a:gd name="connsiteY27" fmla="*/ 1704385 h 1873152"/>
              <a:gd name="connsiteX28" fmla="*/ 3066239 w 4883598"/>
              <a:gd name="connsiteY28" fmla="*/ 1553310 h 1873152"/>
              <a:gd name="connsiteX29" fmla="*/ 3241168 w 4883598"/>
              <a:gd name="connsiteY29" fmla="*/ 1410187 h 1873152"/>
              <a:gd name="connsiteX30" fmla="*/ 3368389 w 4883598"/>
              <a:gd name="connsiteY30" fmla="*/ 1203453 h 1873152"/>
              <a:gd name="connsiteX31" fmla="*/ 3508626 w 4883598"/>
              <a:gd name="connsiteY31" fmla="*/ 968290 h 1873152"/>
              <a:gd name="connsiteX32" fmla="*/ 3598977 w 4883598"/>
              <a:gd name="connsiteY32" fmla="*/ 774083 h 1873152"/>
              <a:gd name="connsiteX33" fmla="*/ 3750052 w 4883598"/>
              <a:gd name="connsiteY33" fmla="*/ 471933 h 1873152"/>
              <a:gd name="connsiteX34" fmla="*/ 3932932 w 4883598"/>
              <a:gd name="connsiteY34" fmla="*/ 185686 h 1873152"/>
              <a:gd name="connsiteX35" fmla="*/ 4173649 w 4883598"/>
              <a:gd name="connsiteY35" fmla="*/ 22575 h 1873152"/>
              <a:gd name="connsiteX36" fmla="*/ 4505426 w 4883598"/>
              <a:gd name="connsiteY36" fmla="*/ 50514 h 1873152"/>
              <a:gd name="connsiteX37" fmla="*/ 4807575 w 4883598"/>
              <a:gd name="connsiteY37" fmla="*/ 471933 h 1873152"/>
              <a:gd name="connsiteX38" fmla="*/ 4879137 w 4883598"/>
              <a:gd name="connsiteY38" fmla="*/ 782034 h 1873152"/>
              <a:gd name="connsiteX39" fmla="*/ 4875924 w 4883598"/>
              <a:gd name="connsiteY39" fmla="*/ 765042 h 1873152"/>
              <a:gd name="connsiteX0" fmla="*/ 466163 w 5032501"/>
              <a:gd name="connsiteY0" fmla="*/ 1688483 h 1873152"/>
              <a:gd name="connsiteX1" fmla="*/ 656994 w 5032501"/>
              <a:gd name="connsiteY1" fmla="*/ 1672580 h 1873152"/>
              <a:gd name="connsiteX2" fmla="*/ 823972 w 5032501"/>
              <a:gd name="connsiteY2" fmla="*/ 1561262 h 1873152"/>
              <a:gd name="connsiteX3" fmla="*/ 903485 w 5032501"/>
              <a:gd name="connsiteY3" fmla="*/ 1402236 h 1873152"/>
              <a:gd name="connsiteX4" fmla="*/ 887582 w 5032501"/>
              <a:gd name="connsiteY4" fmla="*/ 1243210 h 1873152"/>
              <a:gd name="connsiteX5" fmla="*/ 816020 w 5032501"/>
              <a:gd name="connsiteY5" fmla="*/ 1115989 h 1873152"/>
              <a:gd name="connsiteX6" fmla="*/ 688799 w 5032501"/>
              <a:gd name="connsiteY6" fmla="*/ 1020573 h 1873152"/>
              <a:gd name="connsiteX7" fmla="*/ 402553 w 5032501"/>
              <a:gd name="connsiteY7" fmla="*/ 909255 h 1873152"/>
              <a:gd name="connsiteX8" fmla="*/ 124257 w 5032501"/>
              <a:gd name="connsiteY8" fmla="*/ 813839 h 1873152"/>
              <a:gd name="connsiteX9" fmla="*/ 12939 w 5032501"/>
              <a:gd name="connsiteY9" fmla="*/ 646862 h 1873152"/>
              <a:gd name="connsiteX10" fmla="*/ 12939 w 5032501"/>
              <a:gd name="connsiteY10" fmla="*/ 456030 h 1873152"/>
              <a:gd name="connsiteX11" fmla="*/ 108354 w 5032501"/>
              <a:gd name="connsiteY11" fmla="*/ 289053 h 1873152"/>
              <a:gd name="connsiteX12" fmla="*/ 299186 w 5032501"/>
              <a:gd name="connsiteY12" fmla="*/ 169783 h 1873152"/>
              <a:gd name="connsiteX13" fmla="*/ 569530 w 5032501"/>
              <a:gd name="connsiteY13" fmla="*/ 114124 h 1873152"/>
              <a:gd name="connsiteX14" fmla="*/ 871679 w 5032501"/>
              <a:gd name="connsiteY14" fmla="*/ 114124 h 1873152"/>
              <a:gd name="connsiteX15" fmla="*/ 1126121 w 5032501"/>
              <a:gd name="connsiteY15" fmla="*/ 145930 h 1873152"/>
              <a:gd name="connsiteX16" fmla="*/ 1332855 w 5032501"/>
              <a:gd name="connsiteY16" fmla="*/ 225443 h 1873152"/>
              <a:gd name="connsiteX17" fmla="*/ 1531638 w 5032501"/>
              <a:gd name="connsiteY17" fmla="*/ 440128 h 1873152"/>
              <a:gd name="connsiteX18" fmla="*/ 1587297 w 5032501"/>
              <a:gd name="connsiteY18" fmla="*/ 694570 h 1873152"/>
              <a:gd name="connsiteX19" fmla="*/ 1682713 w 5032501"/>
              <a:gd name="connsiteY19" fmla="*/ 1044427 h 1873152"/>
              <a:gd name="connsiteX20" fmla="*/ 1857641 w 5032501"/>
              <a:gd name="connsiteY20" fmla="*/ 1410187 h 1873152"/>
              <a:gd name="connsiteX21" fmla="*/ 2016667 w 5032501"/>
              <a:gd name="connsiteY21" fmla="*/ 1664629 h 1873152"/>
              <a:gd name="connsiteX22" fmla="*/ 2175693 w 5032501"/>
              <a:gd name="connsiteY22" fmla="*/ 1815703 h 1873152"/>
              <a:gd name="connsiteX23" fmla="*/ 2350622 w 5032501"/>
              <a:gd name="connsiteY23" fmla="*/ 1863411 h 1873152"/>
              <a:gd name="connsiteX24" fmla="*/ 2517599 w 5032501"/>
              <a:gd name="connsiteY24" fmla="*/ 1871363 h 1873152"/>
              <a:gd name="connsiteX25" fmla="*/ 2668674 w 5032501"/>
              <a:gd name="connsiteY25" fmla="*/ 1839557 h 1873152"/>
              <a:gd name="connsiteX26" fmla="*/ 2827700 w 5032501"/>
              <a:gd name="connsiteY26" fmla="*/ 1767996 h 1873152"/>
              <a:gd name="connsiteX27" fmla="*/ 2907213 w 5032501"/>
              <a:gd name="connsiteY27" fmla="*/ 1704385 h 1873152"/>
              <a:gd name="connsiteX28" fmla="*/ 3066239 w 5032501"/>
              <a:gd name="connsiteY28" fmla="*/ 1553310 h 1873152"/>
              <a:gd name="connsiteX29" fmla="*/ 3241168 w 5032501"/>
              <a:gd name="connsiteY29" fmla="*/ 1410187 h 1873152"/>
              <a:gd name="connsiteX30" fmla="*/ 3368389 w 5032501"/>
              <a:gd name="connsiteY30" fmla="*/ 1203453 h 1873152"/>
              <a:gd name="connsiteX31" fmla="*/ 3508626 w 5032501"/>
              <a:gd name="connsiteY31" fmla="*/ 968290 h 1873152"/>
              <a:gd name="connsiteX32" fmla="*/ 3598977 w 5032501"/>
              <a:gd name="connsiteY32" fmla="*/ 774083 h 1873152"/>
              <a:gd name="connsiteX33" fmla="*/ 3750052 w 5032501"/>
              <a:gd name="connsiteY33" fmla="*/ 471933 h 1873152"/>
              <a:gd name="connsiteX34" fmla="*/ 3932932 w 5032501"/>
              <a:gd name="connsiteY34" fmla="*/ 185686 h 1873152"/>
              <a:gd name="connsiteX35" fmla="*/ 4173649 w 5032501"/>
              <a:gd name="connsiteY35" fmla="*/ 22575 h 1873152"/>
              <a:gd name="connsiteX36" fmla="*/ 4505426 w 5032501"/>
              <a:gd name="connsiteY36" fmla="*/ 50514 h 1873152"/>
              <a:gd name="connsiteX37" fmla="*/ 4807575 w 5032501"/>
              <a:gd name="connsiteY37" fmla="*/ 471933 h 1873152"/>
              <a:gd name="connsiteX38" fmla="*/ 4879137 w 5032501"/>
              <a:gd name="connsiteY38" fmla="*/ 782034 h 1873152"/>
              <a:gd name="connsiteX39" fmla="*/ 5032499 w 5032501"/>
              <a:gd name="connsiteY39" fmla="*/ 1435185 h 1873152"/>
              <a:gd name="connsiteX0" fmla="*/ 466163 w 5032501"/>
              <a:gd name="connsiteY0" fmla="*/ 1681712 h 1866381"/>
              <a:gd name="connsiteX1" fmla="*/ 656994 w 5032501"/>
              <a:gd name="connsiteY1" fmla="*/ 1665809 h 1866381"/>
              <a:gd name="connsiteX2" fmla="*/ 823972 w 5032501"/>
              <a:gd name="connsiteY2" fmla="*/ 1554491 h 1866381"/>
              <a:gd name="connsiteX3" fmla="*/ 903485 w 5032501"/>
              <a:gd name="connsiteY3" fmla="*/ 1395465 h 1866381"/>
              <a:gd name="connsiteX4" fmla="*/ 887582 w 5032501"/>
              <a:gd name="connsiteY4" fmla="*/ 1236439 h 1866381"/>
              <a:gd name="connsiteX5" fmla="*/ 816020 w 5032501"/>
              <a:gd name="connsiteY5" fmla="*/ 1109218 h 1866381"/>
              <a:gd name="connsiteX6" fmla="*/ 688799 w 5032501"/>
              <a:gd name="connsiteY6" fmla="*/ 1013802 h 1866381"/>
              <a:gd name="connsiteX7" fmla="*/ 402553 w 5032501"/>
              <a:gd name="connsiteY7" fmla="*/ 902484 h 1866381"/>
              <a:gd name="connsiteX8" fmla="*/ 124257 w 5032501"/>
              <a:gd name="connsiteY8" fmla="*/ 807068 h 1866381"/>
              <a:gd name="connsiteX9" fmla="*/ 12939 w 5032501"/>
              <a:gd name="connsiteY9" fmla="*/ 640091 h 1866381"/>
              <a:gd name="connsiteX10" fmla="*/ 12939 w 5032501"/>
              <a:gd name="connsiteY10" fmla="*/ 449259 h 1866381"/>
              <a:gd name="connsiteX11" fmla="*/ 108354 w 5032501"/>
              <a:gd name="connsiteY11" fmla="*/ 282282 h 1866381"/>
              <a:gd name="connsiteX12" fmla="*/ 299186 w 5032501"/>
              <a:gd name="connsiteY12" fmla="*/ 163012 h 1866381"/>
              <a:gd name="connsiteX13" fmla="*/ 569530 w 5032501"/>
              <a:gd name="connsiteY13" fmla="*/ 107353 h 1866381"/>
              <a:gd name="connsiteX14" fmla="*/ 871679 w 5032501"/>
              <a:gd name="connsiteY14" fmla="*/ 107353 h 1866381"/>
              <a:gd name="connsiteX15" fmla="*/ 1126121 w 5032501"/>
              <a:gd name="connsiteY15" fmla="*/ 139159 h 1866381"/>
              <a:gd name="connsiteX16" fmla="*/ 1332855 w 5032501"/>
              <a:gd name="connsiteY16" fmla="*/ 218672 h 1866381"/>
              <a:gd name="connsiteX17" fmla="*/ 1531638 w 5032501"/>
              <a:gd name="connsiteY17" fmla="*/ 433357 h 1866381"/>
              <a:gd name="connsiteX18" fmla="*/ 1587297 w 5032501"/>
              <a:gd name="connsiteY18" fmla="*/ 687799 h 1866381"/>
              <a:gd name="connsiteX19" fmla="*/ 1682713 w 5032501"/>
              <a:gd name="connsiteY19" fmla="*/ 1037656 h 1866381"/>
              <a:gd name="connsiteX20" fmla="*/ 1857641 w 5032501"/>
              <a:gd name="connsiteY20" fmla="*/ 1403416 h 1866381"/>
              <a:gd name="connsiteX21" fmla="*/ 2016667 w 5032501"/>
              <a:gd name="connsiteY21" fmla="*/ 1657858 h 1866381"/>
              <a:gd name="connsiteX22" fmla="*/ 2175693 w 5032501"/>
              <a:gd name="connsiteY22" fmla="*/ 1808932 h 1866381"/>
              <a:gd name="connsiteX23" fmla="*/ 2350622 w 5032501"/>
              <a:gd name="connsiteY23" fmla="*/ 1856640 h 1866381"/>
              <a:gd name="connsiteX24" fmla="*/ 2517599 w 5032501"/>
              <a:gd name="connsiteY24" fmla="*/ 1864592 h 1866381"/>
              <a:gd name="connsiteX25" fmla="*/ 2668674 w 5032501"/>
              <a:gd name="connsiteY25" fmla="*/ 1832786 h 1866381"/>
              <a:gd name="connsiteX26" fmla="*/ 2827700 w 5032501"/>
              <a:gd name="connsiteY26" fmla="*/ 1761225 h 1866381"/>
              <a:gd name="connsiteX27" fmla="*/ 2907213 w 5032501"/>
              <a:gd name="connsiteY27" fmla="*/ 1697614 h 1866381"/>
              <a:gd name="connsiteX28" fmla="*/ 3066239 w 5032501"/>
              <a:gd name="connsiteY28" fmla="*/ 1546539 h 1866381"/>
              <a:gd name="connsiteX29" fmla="*/ 3241168 w 5032501"/>
              <a:gd name="connsiteY29" fmla="*/ 1403416 h 1866381"/>
              <a:gd name="connsiteX30" fmla="*/ 3368389 w 5032501"/>
              <a:gd name="connsiteY30" fmla="*/ 1196682 h 1866381"/>
              <a:gd name="connsiteX31" fmla="*/ 3508626 w 5032501"/>
              <a:gd name="connsiteY31" fmla="*/ 961519 h 1866381"/>
              <a:gd name="connsiteX32" fmla="*/ 3598977 w 5032501"/>
              <a:gd name="connsiteY32" fmla="*/ 767312 h 1866381"/>
              <a:gd name="connsiteX33" fmla="*/ 3750052 w 5032501"/>
              <a:gd name="connsiteY33" fmla="*/ 465162 h 1866381"/>
              <a:gd name="connsiteX34" fmla="*/ 3932932 w 5032501"/>
              <a:gd name="connsiteY34" fmla="*/ 178915 h 1866381"/>
              <a:gd name="connsiteX35" fmla="*/ 4173649 w 5032501"/>
              <a:gd name="connsiteY35" fmla="*/ 15804 h 1866381"/>
              <a:gd name="connsiteX36" fmla="*/ 4505426 w 5032501"/>
              <a:gd name="connsiteY36" fmla="*/ 43743 h 1866381"/>
              <a:gd name="connsiteX37" fmla="*/ 4807575 w 5032501"/>
              <a:gd name="connsiteY37" fmla="*/ 346165 h 1866381"/>
              <a:gd name="connsiteX38" fmla="*/ 4879137 w 5032501"/>
              <a:gd name="connsiteY38" fmla="*/ 775263 h 1866381"/>
              <a:gd name="connsiteX39" fmla="*/ 5032499 w 5032501"/>
              <a:gd name="connsiteY39" fmla="*/ 1428414 h 1866381"/>
              <a:gd name="connsiteX0" fmla="*/ 466163 w 4932298"/>
              <a:gd name="connsiteY0" fmla="*/ 1681712 h 1866381"/>
              <a:gd name="connsiteX1" fmla="*/ 656994 w 4932298"/>
              <a:gd name="connsiteY1" fmla="*/ 1665809 h 1866381"/>
              <a:gd name="connsiteX2" fmla="*/ 823972 w 4932298"/>
              <a:gd name="connsiteY2" fmla="*/ 1554491 h 1866381"/>
              <a:gd name="connsiteX3" fmla="*/ 903485 w 4932298"/>
              <a:gd name="connsiteY3" fmla="*/ 1395465 h 1866381"/>
              <a:gd name="connsiteX4" fmla="*/ 887582 w 4932298"/>
              <a:gd name="connsiteY4" fmla="*/ 1236439 h 1866381"/>
              <a:gd name="connsiteX5" fmla="*/ 816020 w 4932298"/>
              <a:gd name="connsiteY5" fmla="*/ 1109218 h 1866381"/>
              <a:gd name="connsiteX6" fmla="*/ 688799 w 4932298"/>
              <a:gd name="connsiteY6" fmla="*/ 1013802 h 1866381"/>
              <a:gd name="connsiteX7" fmla="*/ 402553 w 4932298"/>
              <a:gd name="connsiteY7" fmla="*/ 902484 h 1866381"/>
              <a:gd name="connsiteX8" fmla="*/ 124257 w 4932298"/>
              <a:gd name="connsiteY8" fmla="*/ 807068 h 1866381"/>
              <a:gd name="connsiteX9" fmla="*/ 12939 w 4932298"/>
              <a:gd name="connsiteY9" fmla="*/ 640091 h 1866381"/>
              <a:gd name="connsiteX10" fmla="*/ 12939 w 4932298"/>
              <a:gd name="connsiteY10" fmla="*/ 449259 h 1866381"/>
              <a:gd name="connsiteX11" fmla="*/ 108354 w 4932298"/>
              <a:gd name="connsiteY11" fmla="*/ 282282 h 1866381"/>
              <a:gd name="connsiteX12" fmla="*/ 299186 w 4932298"/>
              <a:gd name="connsiteY12" fmla="*/ 163012 h 1866381"/>
              <a:gd name="connsiteX13" fmla="*/ 569530 w 4932298"/>
              <a:gd name="connsiteY13" fmla="*/ 107353 h 1866381"/>
              <a:gd name="connsiteX14" fmla="*/ 871679 w 4932298"/>
              <a:gd name="connsiteY14" fmla="*/ 107353 h 1866381"/>
              <a:gd name="connsiteX15" fmla="*/ 1126121 w 4932298"/>
              <a:gd name="connsiteY15" fmla="*/ 139159 h 1866381"/>
              <a:gd name="connsiteX16" fmla="*/ 1332855 w 4932298"/>
              <a:gd name="connsiteY16" fmla="*/ 218672 h 1866381"/>
              <a:gd name="connsiteX17" fmla="*/ 1531638 w 4932298"/>
              <a:gd name="connsiteY17" fmla="*/ 433357 h 1866381"/>
              <a:gd name="connsiteX18" fmla="*/ 1587297 w 4932298"/>
              <a:gd name="connsiteY18" fmla="*/ 687799 h 1866381"/>
              <a:gd name="connsiteX19" fmla="*/ 1682713 w 4932298"/>
              <a:gd name="connsiteY19" fmla="*/ 1037656 h 1866381"/>
              <a:gd name="connsiteX20" fmla="*/ 1857641 w 4932298"/>
              <a:gd name="connsiteY20" fmla="*/ 1403416 h 1866381"/>
              <a:gd name="connsiteX21" fmla="*/ 2016667 w 4932298"/>
              <a:gd name="connsiteY21" fmla="*/ 1657858 h 1866381"/>
              <a:gd name="connsiteX22" fmla="*/ 2175693 w 4932298"/>
              <a:gd name="connsiteY22" fmla="*/ 1808932 h 1866381"/>
              <a:gd name="connsiteX23" fmla="*/ 2350622 w 4932298"/>
              <a:gd name="connsiteY23" fmla="*/ 1856640 h 1866381"/>
              <a:gd name="connsiteX24" fmla="*/ 2517599 w 4932298"/>
              <a:gd name="connsiteY24" fmla="*/ 1864592 h 1866381"/>
              <a:gd name="connsiteX25" fmla="*/ 2668674 w 4932298"/>
              <a:gd name="connsiteY25" fmla="*/ 1832786 h 1866381"/>
              <a:gd name="connsiteX26" fmla="*/ 2827700 w 4932298"/>
              <a:gd name="connsiteY26" fmla="*/ 1761225 h 1866381"/>
              <a:gd name="connsiteX27" fmla="*/ 2907213 w 4932298"/>
              <a:gd name="connsiteY27" fmla="*/ 1697614 h 1866381"/>
              <a:gd name="connsiteX28" fmla="*/ 3066239 w 4932298"/>
              <a:gd name="connsiteY28" fmla="*/ 1546539 h 1866381"/>
              <a:gd name="connsiteX29" fmla="*/ 3241168 w 4932298"/>
              <a:gd name="connsiteY29" fmla="*/ 1403416 h 1866381"/>
              <a:gd name="connsiteX30" fmla="*/ 3368389 w 4932298"/>
              <a:gd name="connsiteY30" fmla="*/ 1196682 h 1866381"/>
              <a:gd name="connsiteX31" fmla="*/ 3508626 w 4932298"/>
              <a:gd name="connsiteY31" fmla="*/ 961519 h 1866381"/>
              <a:gd name="connsiteX32" fmla="*/ 3598977 w 4932298"/>
              <a:gd name="connsiteY32" fmla="*/ 767312 h 1866381"/>
              <a:gd name="connsiteX33" fmla="*/ 3750052 w 4932298"/>
              <a:gd name="connsiteY33" fmla="*/ 465162 h 1866381"/>
              <a:gd name="connsiteX34" fmla="*/ 3932932 w 4932298"/>
              <a:gd name="connsiteY34" fmla="*/ 178915 h 1866381"/>
              <a:gd name="connsiteX35" fmla="*/ 4173649 w 4932298"/>
              <a:gd name="connsiteY35" fmla="*/ 15804 h 1866381"/>
              <a:gd name="connsiteX36" fmla="*/ 4505426 w 4932298"/>
              <a:gd name="connsiteY36" fmla="*/ 43743 h 1866381"/>
              <a:gd name="connsiteX37" fmla="*/ 4807575 w 4932298"/>
              <a:gd name="connsiteY37" fmla="*/ 346165 h 1866381"/>
              <a:gd name="connsiteX38" fmla="*/ 4879137 w 4932298"/>
              <a:gd name="connsiteY38" fmla="*/ 775263 h 1866381"/>
              <a:gd name="connsiteX39" fmla="*/ 4932291 w 4932298"/>
              <a:gd name="connsiteY39" fmla="*/ 1109000 h 1866381"/>
              <a:gd name="connsiteX0" fmla="*/ 466163 w 4936228"/>
              <a:gd name="connsiteY0" fmla="*/ 1681712 h 1866381"/>
              <a:gd name="connsiteX1" fmla="*/ 656994 w 4936228"/>
              <a:gd name="connsiteY1" fmla="*/ 1665809 h 1866381"/>
              <a:gd name="connsiteX2" fmla="*/ 823972 w 4936228"/>
              <a:gd name="connsiteY2" fmla="*/ 1554491 h 1866381"/>
              <a:gd name="connsiteX3" fmla="*/ 903485 w 4936228"/>
              <a:gd name="connsiteY3" fmla="*/ 1395465 h 1866381"/>
              <a:gd name="connsiteX4" fmla="*/ 887582 w 4936228"/>
              <a:gd name="connsiteY4" fmla="*/ 1236439 h 1866381"/>
              <a:gd name="connsiteX5" fmla="*/ 816020 w 4936228"/>
              <a:gd name="connsiteY5" fmla="*/ 1109218 h 1866381"/>
              <a:gd name="connsiteX6" fmla="*/ 688799 w 4936228"/>
              <a:gd name="connsiteY6" fmla="*/ 1013802 h 1866381"/>
              <a:gd name="connsiteX7" fmla="*/ 402553 w 4936228"/>
              <a:gd name="connsiteY7" fmla="*/ 902484 h 1866381"/>
              <a:gd name="connsiteX8" fmla="*/ 124257 w 4936228"/>
              <a:gd name="connsiteY8" fmla="*/ 807068 h 1866381"/>
              <a:gd name="connsiteX9" fmla="*/ 12939 w 4936228"/>
              <a:gd name="connsiteY9" fmla="*/ 640091 h 1866381"/>
              <a:gd name="connsiteX10" fmla="*/ 12939 w 4936228"/>
              <a:gd name="connsiteY10" fmla="*/ 449259 h 1866381"/>
              <a:gd name="connsiteX11" fmla="*/ 108354 w 4936228"/>
              <a:gd name="connsiteY11" fmla="*/ 282282 h 1866381"/>
              <a:gd name="connsiteX12" fmla="*/ 299186 w 4936228"/>
              <a:gd name="connsiteY12" fmla="*/ 163012 h 1866381"/>
              <a:gd name="connsiteX13" fmla="*/ 569530 w 4936228"/>
              <a:gd name="connsiteY13" fmla="*/ 107353 h 1866381"/>
              <a:gd name="connsiteX14" fmla="*/ 871679 w 4936228"/>
              <a:gd name="connsiteY14" fmla="*/ 107353 h 1866381"/>
              <a:gd name="connsiteX15" fmla="*/ 1126121 w 4936228"/>
              <a:gd name="connsiteY15" fmla="*/ 139159 h 1866381"/>
              <a:gd name="connsiteX16" fmla="*/ 1332855 w 4936228"/>
              <a:gd name="connsiteY16" fmla="*/ 218672 h 1866381"/>
              <a:gd name="connsiteX17" fmla="*/ 1531638 w 4936228"/>
              <a:gd name="connsiteY17" fmla="*/ 433357 h 1866381"/>
              <a:gd name="connsiteX18" fmla="*/ 1587297 w 4936228"/>
              <a:gd name="connsiteY18" fmla="*/ 687799 h 1866381"/>
              <a:gd name="connsiteX19" fmla="*/ 1682713 w 4936228"/>
              <a:gd name="connsiteY19" fmla="*/ 1037656 h 1866381"/>
              <a:gd name="connsiteX20" fmla="*/ 1857641 w 4936228"/>
              <a:gd name="connsiteY20" fmla="*/ 1403416 h 1866381"/>
              <a:gd name="connsiteX21" fmla="*/ 2016667 w 4936228"/>
              <a:gd name="connsiteY21" fmla="*/ 1657858 h 1866381"/>
              <a:gd name="connsiteX22" fmla="*/ 2175693 w 4936228"/>
              <a:gd name="connsiteY22" fmla="*/ 1808932 h 1866381"/>
              <a:gd name="connsiteX23" fmla="*/ 2350622 w 4936228"/>
              <a:gd name="connsiteY23" fmla="*/ 1856640 h 1866381"/>
              <a:gd name="connsiteX24" fmla="*/ 2517599 w 4936228"/>
              <a:gd name="connsiteY24" fmla="*/ 1864592 h 1866381"/>
              <a:gd name="connsiteX25" fmla="*/ 2668674 w 4936228"/>
              <a:gd name="connsiteY25" fmla="*/ 1832786 h 1866381"/>
              <a:gd name="connsiteX26" fmla="*/ 2827700 w 4936228"/>
              <a:gd name="connsiteY26" fmla="*/ 1761225 h 1866381"/>
              <a:gd name="connsiteX27" fmla="*/ 2907213 w 4936228"/>
              <a:gd name="connsiteY27" fmla="*/ 1697614 h 1866381"/>
              <a:gd name="connsiteX28" fmla="*/ 3066239 w 4936228"/>
              <a:gd name="connsiteY28" fmla="*/ 1546539 h 1866381"/>
              <a:gd name="connsiteX29" fmla="*/ 3241168 w 4936228"/>
              <a:gd name="connsiteY29" fmla="*/ 1403416 h 1866381"/>
              <a:gd name="connsiteX30" fmla="*/ 3368389 w 4936228"/>
              <a:gd name="connsiteY30" fmla="*/ 1196682 h 1866381"/>
              <a:gd name="connsiteX31" fmla="*/ 3508626 w 4936228"/>
              <a:gd name="connsiteY31" fmla="*/ 961519 h 1866381"/>
              <a:gd name="connsiteX32" fmla="*/ 3598977 w 4936228"/>
              <a:gd name="connsiteY32" fmla="*/ 767312 h 1866381"/>
              <a:gd name="connsiteX33" fmla="*/ 3750052 w 4936228"/>
              <a:gd name="connsiteY33" fmla="*/ 465162 h 1866381"/>
              <a:gd name="connsiteX34" fmla="*/ 3932932 w 4936228"/>
              <a:gd name="connsiteY34" fmla="*/ 178915 h 1866381"/>
              <a:gd name="connsiteX35" fmla="*/ 4173649 w 4936228"/>
              <a:gd name="connsiteY35" fmla="*/ 15804 h 1866381"/>
              <a:gd name="connsiteX36" fmla="*/ 4505426 w 4936228"/>
              <a:gd name="connsiteY36" fmla="*/ 43743 h 1866381"/>
              <a:gd name="connsiteX37" fmla="*/ 4807575 w 4936228"/>
              <a:gd name="connsiteY37" fmla="*/ 346165 h 1866381"/>
              <a:gd name="connsiteX38" fmla="*/ 4879137 w 4936228"/>
              <a:gd name="connsiteY38" fmla="*/ 775263 h 1866381"/>
              <a:gd name="connsiteX39" fmla="*/ 4932291 w 4936228"/>
              <a:gd name="connsiteY39" fmla="*/ 1109000 h 1866381"/>
              <a:gd name="connsiteX40" fmla="*/ 4932290 w 4936228"/>
              <a:gd name="connsiteY40" fmla="*/ 1096474 h 1866381"/>
              <a:gd name="connsiteX0" fmla="*/ 466163 w 5113917"/>
              <a:gd name="connsiteY0" fmla="*/ 1681712 h 1866381"/>
              <a:gd name="connsiteX1" fmla="*/ 656994 w 5113917"/>
              <a:gd name="connsiteY1" fmla="*/ 1665809 h 1866381"/>
              <a:gd name="connsiteX2" fmla="*/ 823972 w 5113917"/>
              <a:gd name="connsiteY2" fmla="*/ 1554491 h 1866381"/>
              <a:gd name="connsiteX3" fmla="*/ 903485 w 5113917"/>
              <a:gd name="connsiteY3" fmla="*/ 1395465 h 1866381"/>
              <a:gd name="connsiteX4" fmla="*/ 887582 w 5113917"/>
              <a:gd name="connsiteY4" fmla="*/ 1236439 h 1866381"/>
              <a:gd name="connsiteX5" fmla="*/ 816020 w 5113917"/>
              <a:gd name="connsiteY5" fmla="*/ 1109218 h 1866381"/>
              <a:gd name="connsiteX6" fmla="*/ 688799 w 5113917"/>
              <a:gd name="connsiteY6" fmla="*/ 1013802 h 1866381"/>
              <a:gd name="connsiteX7" fmla="*/ 402553 w 5113917"/>
              <a:gd name="connsiteY7" fmla="*/ 902484 h 1866381"/>
              <a:gd name="connsiteX8" fmla="*/ 124257 w 5113917"/>
              <a:gd name="connsiteY8" fmla="*/ 807068 h 1866381"/>
              <a:gd name="connsiteX9" fmla="*/ 12939 w 5113917"/>
              <a:gd name="connsiteY9" fmla="*/ 640091 h 1866381"/>
              <a:gd name="connsiteX10" fmla="*/ 12939 w 5113917"/>
              <a:gd name="connsiteY10" fmla="*/ 449259 h 1866381"/>
              <a:gd name="connsiteX11" fmla="*/ 108354 w 5113917"/>
              <a:gd name="connsiteY11" fmla="*/ 282282 h 1866381"/>
              <a:gd name="connsiteX12" fmla="*/ 299186 w 5113917"/>
              <a:gd name="connsiteY12" fmla="*/ 163012 h 1866381"/>
              <a:gd name="connsiteX13" fmla="*/ 569530 w 5113917"/>
              <a:gd name="connsiteY13" fmla="*/ 107353 h 1866381"/>
              <a:gd name="connsiteX14" fmla="*/ 871679 w 5113917"/>
              <a:gd name="connsiteY14" fmla="*/ 107353 h 1866381"/>
              <a:gd name="connsiteX15" fmla="*/ 1126121 w 5113917"/>
              <a:gd name="connsiteY15" fmla="*/ 139159 h 1866381"/>
              <a:gd name="connsiteX16" fmla="*/ 1332855 w 5113917"/>
              <a:gd name="connsiteY16" fmla="*/ 218672 h 1866381"/>
              <a:gd name="connsiteX17" fmla="*/ 1531638 w 5113917"/>
              <a:gd name="connsiteY17" fmla="*/ 433357 h 1866381"/>
              <a:gd name="connsiteX18" fmla="*/ 1587297 w 5113917"/>
              <a:gd name="connsiteY18" fmla="*/ 687799 h 1866381"/>
              <a:gd name="connsiteX19" fmla="*/ 1682713 w 5113917"/>
              <a:gd name="connsiteY19" fmla="*/ 1037656 h 1866381"/>
              <a:gd name="connsiteX20" fmla="*/ 1857641 w 5113917"/>
              <a:gd name="connsiteY20" fmla="*/ 1403416 h 1866381"/>
              <a:gd name="connsiteX21" fmla="*/ 2016667 w 5113917"/>
              <a:gd name="connsiteY21" fmla="*/ 1657858 h 1866381"/>
              <a:gd name="connsiteX22" fmla="*/ 2175693 w 5113917"/>
              <a:gd name="connsiteY22" fmla="*/ 1808932 h 1866381"/>
              <a:gd name="connsiteX23" fmla="*/ 2350622 w 5113917"/>
              <a:gd name="connsiteY23" fmla="*/ 1856640 h 1866381"/>
              <a:gd name="connsiteX24" fmla="*/ 2517599 w 5113917"/>
              <a:gd name="connsiteY24" fmla="*/ 1864592 h 1866381"/>
              <a:gd name="connsiteX25" fmla="*/ 2668674 w 5113917"/>
              <a:gd name="connsiteY25" fmla="*/ 1832786 h 1866381"/>
              <a:gd name="connsiteX26" fmla="*/ 2827700 w 5113917"/>
              <a:gd name="connsiteY26" fmla="*/ 1761225 h 1866381"/>
              <a:gd name="connsiteX27" fmla="*/ 2907213 w 5113917"/>
              <a:gd name="connsiteY27" fmla="*/ 1697614 h 1866381"/>
              <a:gd name="connsiteX28" fmla="*/ 3066239 w 5113917"/>
              <a:gd name="connsiteY28" fmla="*/ 1546539 h 1866381"/>
              <a:gd name="connsiteX29" fmla="*/ 3241168 w 5113917"/>
              <a:gd name="connsiteY29" fmla="*/ 1403416 h 1866381"/>
              <a:gd name="connsiteX30" fmla="*/ 3368389 w 5113917"/>
              <a:gd name="connsiteY30" fmla="*/ 1196682 h 1866381"/>
              <a:gd name="connsiteX31" fmla="*/ 3508626 w 5113917"/>
              <a:gd name="connsiteY31" fmla="*/ 961519 h 1866381"/>
              <a:gd name="connsiteX32" fmla="*/ 3598977 w 5113917"/>
              <a:gd name="connsiteY32" fmla="*/ 767312 h 1866381"/>
              <a:gd name="connsiteX33" fmla="*/ 3750052 w 5113917"/>
              <a:gd name="connsiteY33" fmla="*/ 465162 h 1866381"/>
              <a:gd name="connsiteX34" fmla="*/ 3932932 w 5113917"/>
              <a:gd name="connsiteY34" fmla="*/ 178915 h 1866381"/>
              <a:gd name="connsiteX35" fmla="*/ 4173649 w 5113917"/>
              <a:gd name="connsiteY35" fmla="*/ 15804 h 1866381"/>
              <a:gd name="connsiteX36" fmla="*/ 4505426 w 5113917"/>
              <a:gd name="connsiteY36" fmla="*/ 43743 h 1866381"/>
              <a:gd name="connsiteX37" fmla="*/ 4807575 w 5113917"/>
              <a:gd name="connsiteY37" fmla="*/ 346165 h 1866381"/>
              <a:gd name="connsiteX38" fmla="*/ 4879137 w 5113917"/>
              <a:gd name="connsiteY38" fmla="*/ 775263 h 1866381"/>
              <a:gd name="connsiteX39" fmla="*/ 4932291 w 5113917"/>
              <a:gd name="connsiteY39" fmla="*/ 1109000 h 1866381"/>
              <a:gd name="connsiteX40" fmla="*/ 5113917 w 5113917"/>
              <a:gd name="connsiteY40" fmla="*/ 1591252 h 1866381"/>
              <a:gd name="connsiteX0" fmla="*/ 466163 w 5125700"/>
              <a:gd name="connsiteY0" fmla="*/ 1681712 h 1866381"/>
              <a:gd name="connsiteX1" fmla="*/ 656994 w 5125700"/>
              <a:gd name="connsiteY1" fmla="*/ 1665809 h 1866381"/>
              <a:gd name="connsiteX2" fmla="*/ 823972 w 5125700"/>
              <a:gd name="connsiteY2" fmla="*/ 1554491 h 1866381"/>
              <a:gd name="connsiteX3" fmla="*/ 903485 w 5125700"/>
              <a:gd name="connsiteY3" fmla="*/ 1395465 h 1866381"/>
              <a:gd name="connsiteX4" fmla="*/ 887582 w 5125700"/>
              <a:gd name="connsiteY4" fmla="*/ 1236439 h 1866381"/>
              <a:gd name="connsiteX5" fmla="*/ 816020 w 5125700"/>
              <a:gd name="connsiteY5" fmla="*/ 1109218 h 1866381"/>
              <a:gd name="connsiteX6" fmla="*/ 688799 w 5125700"/>
              <a:gd name="connsiteY6" fmla="*/ 1013802 h 1866381"/>
              <a:gd name="connsiteX7" fmla="*/ 402553 w 5125700"/>
              <a:gd name="connsiteY7" fmla="*/ 902484 h 1866381"/>
              <a:gd name="connsiteX8" fmla="*/ 124257 w 5125700"/>
              <a:gd name="connsiteY8" fmla="*/ 807068 h 1866381"/>
              <a:gd name="connsiteX9" fmla="*/ 12939 w 5125700"/>
              <a:gd name="connsiteY9" fmla="*/ 640091 h 1866381"/>
              <a:gd name="connsiteX10" fmla="*/ 12939 w 5125700"/>
              <a:gd name="connsiteY10" fmla="*/ 449259 h 1866381"/>
              <a:gd name="connsiteX11" fmla="*/ 108354 w 5125700"/>
              <a:gd name="connsiteY11" fmla="*/ 282282 h 1866381"/>
              <a:gd name="connsiteX12" fmla="*/ 299186 w 5125700"/>
              <a:gd name="connsiteY12" fmla="*/ 163012 h 1866381"/>
              <a:gd name="connsiteX13" fmla="*/ 569530 w 5125700"/>
              <a:gd name="connsiteY13" fmla="*/ 107353 h 1866381"/>
              <a:gd name="connsiteX14" fmla="*/ 871679 w 5125700"/>
              <a:gd name="connsiteY14" fmla="*/ 107353 h 1866381"/>
              <a:gd name="connsiteX15" fmla="*/ 1126121 w 5125700"/>
              <a:gd name="connsiteY15" fmla="*/ 139159 h 1866381"/>
              <a:gd name="connsiteX16" fmla="*/ 1332855 w 5125700"/>
              <a:gd name="connsiteY16" fmla="*/ 218672 h 1866381"/>
              <a:gd name="connsiteX17" fmla="*/ 1531638 w 5125700"/>
              <a:gd name="connsiteY17" fmla="*/ 433357 h 1866381"/>
              <a:gd name="connsiteX18" fmla="*/ 1587297 w 5125700"/>
              <a:gd name="connsiteY18" fmla="*/ 687799 h 1866381"/>
              <a:gd name="connsiteX19" fmla="*/ 1682713 w 5125700"/>
              <a:gd name="connsiteY19" fmla="*/ 1037656 h 1866381"/>
              <a:gd name="connsiteX20" fmla="*/ 1857641 w 5125700"/>
              <a:gd name="connsiteY20" fmla="*/ 1403416 h 1866381"/>
              <a:gd name="connsiteX21" fmla="*/ 2016667 w 5125700"/>
              <a:gd name="connsiteY21" fmla="*/ 1657858 h 1866381"/>
              <a:gd name="connsiteX22" fmla="*/ 2175693 w 5125700"/>
              <a:gd name="connsiteY22" fmla="*/ 1808932 h 1866381"/>
              <a:gd name="connsiteX23" fmla="*/ 2350622 w 5125700"/>
              <a:gd name="connsiteY23" fmla="*/ 1856640 h 1866381"/>
              <a:gd name="connsiteX24" fmla="*/ 2517599 w 5125700"/>
              <a:gd name="connsiteY24" fmla="*/ 1864592 h 1866381"/>
              <a:gd name="connsiteX25" fmla="*/ 2668674 w 5125700"/>
              <a:gd name="connsiteY25" fmla="*/ 1832786 h 1866381"/>
              <a:gd name="connsiteX26" fmla="*/ 2827700 w 5125700"/>
              <a:gd name="connsiteY26" fmla="*/ 1761225 h 1866381"/>
              <a:gd name="connsiteX27" fmla="*/ 2907213 w 5125700"/>
              <a:gd name="connsiteY27" fmla="*/ 1697614 h 1866381"/>
              <a:gd name="connsiteX28" fmla="*/ 3066239 w 5125700"/>
              <a:gd name="connsiteY28" fmla="*/ 1546539 h 1866381"/>
              <a:gd name="connsiteX29" fmla="*/ 3241168 w 5125700"/>
              <a:gd name="connsiteY29" fmla="*/ 1403416 h 1866381"/>
              <a:gd name="connsiteX30" fmla="*/ 3368389 w 5125700"/>
              <a:gd name="connsiteY30" fmla="*/ 1196682 h 1866381"/>
              <a:gd name="connsiteX31" fmla="*/ 3508626 w 5125700"/>
              <a:gd name="connsiteY31" fmla="*/ 961519 h 1866381"/>
              <a:gd name="connsiteX32" fmla="*/ 3598977 w 5125700"/>
              <a:gd name="connsiteY32" fmla="*/ 767312 h 1866381"/>
              <a:gd name="connsiteX33" fmla="*/ 3750052 w 5125700"/>
              <a:gd name="connsiteY33" fmla="*/ 465162 h 1866381"/>
              <a:gd name="connsiteX34" fmla="*/ 3932932 w 5125700"/>
              <a:gd name="connsiteY34" fmla="*/ 178915 h 1866381"/>
              <a:gd name="connsiteX35" fmla="*/ 4173649 w 5125700"/>
              <a:gd name="connsiteY35" fmla="*/ 15804 h 1866381"/>
              <a:gd name="connsiteX36" fmla="*/ 4505426 w 5125700"/>
              <a:gd name="connsiteY36" fmla="*/ 43743 h 1866381"/>
              <a:gd name="connsiteX37" fmla="*/ 4807575 w 5125700"/>
              <a:gd name="connsiteY37" fmla="*/ 346165 h 1866381"/>
              <a:gd name="connsiteX38" fmla="*/ 4879137 w 5125700"/>
              <a:gd name="connsiteY38" fmla="*/ 775263 h 1866381"/>
              <a:gd name="connsiteX39" fmla="*/ 4932291 w 5125700"/>
              <a:gd name="connsiteY39" fmla="*/ 1109000 h 1866381"/>
              <a:gd name="connsiteX40" fmla="*/ 5113917 w 5125700"/>
              <a:gd name="connsiteY40" fmla="*/ 1591252 h 1866381"/>
              <a:gd name="connsiteX41" fmla="*/ 5107654 w 5125700"/>
              <a:gd name="connsiteY41" fmla="*/ 1591252 h 1866381"/>
              <a:gd name="connsiteX0" fmla="*/ 466163 w 5339392"/>
              <a:gd name="connsiteY0" fmla="*/ 1681712 h 1866381"/>
              <a:gd name="connsiteX1" fmla="*/ 656994 w 5339392"/>
              <a:gd name="connsiteY1" fmla="*/ 1665809 h 1866381"/>
              <a:gd name="connsiteX2" fmla="*/ 823972 w 5339392"/>
              <a:gd name="connsiteY2" fmla="*/ 1554491 h 1866381"/>
              <a:gd name="connsiteX3" fmla="*/ 903485 w 5339392"/>
              <a:gd name="connsiteY3" fmla="*/ 1395465 h 1866381"/>
              <a:gd name="connsiteX4" fmla="*/ 887582 w 5339392"/>
              <a:gd name="connsiteY4" fmla="*/ 1236439 h 1866381"/>
              <a:gd name="connsiteX5" fmla="*/ 816020 w 5339392"/>
              <a:gd name="connsiteY5" fmla="*/ 1109218 h 1866381"/>
              <a:gd name="connsiteX6" fmla="*/ 688799 w 5339392"/>
              <a:gd name="connsiteY6" fmla="*/ 1013802 h 1866381"/>
              <a:gd name="connsiteX7" fmla="*/ 402553 w 5339392"/>
              <a:gd name="connsiteY7" fmla="*/ 902484 h 1866381"/>
              <a:gd name="connsiteX8" fmla="*/ 124257 w 5339392"/>
              <a:gd name="connsiteY8" fmla="*/ 807068 h 1866381"/>
              <a:gd name="connsiteX9" fmla="*/ 12939 w 5339392"/>
              <a:gd name="connsiteY9" fmla="*/ 640091 h 1866381"/>
              <a:gd name="connsiteX10" fmla="*/ 12939 w 5339392"/>
              <a:gd name="connsiteY10" fmla="*/ 449259 h 1866381"/>
              <a:gd name="connsiteX11" fmla="*/ 108354 w 5339392"/>
              <a:gd name="connsiteY11" fmla="*/ 282282 h 1866381"/>
              <a:gd name="connsiteX12" fmla="*/ 299186 w 5339392"/>
              <a:gd name="connsiteY12" fmla="*/ 163012 h 1866381"/>
              <a:gd name="connsiteX13" fmla="*/ 569530 w 5339392"/>
              <a:gd name="connsiteY13" fmla="*/ 107353 h 1866381"/>
              <a:gd name="connsiteX14" fmla="*/ 871679 w 5339392"/>
              <a:gd name="connsiteY14" fmla="*/ 107353 h 1866381"/>
              <a:gd name="connsiteX15" fmla="*/ 1126121 w 5339392"/>
              <a:gd name="connsiteY15" fmla="*/ 139159 h 1866381"/>
              <a:gd name="connsiteX16" fmla="*/ 1332855 w 5339392"/>
              <a:gd name="connsiteY16" fmla="*/ 218672 h 1866381"/>
              <a:gd name="connsiteX17" fmla="*/ 1531638 w 5339392"/>
              <a:gd name="connsiteY17" fmla="*/ 433357 h 1866381"/>
              <a:gd name="connsiteX18" fmla="*/ 1587297 w 5339392"/>
              <a:gd name="connsiteY18" fmla="*/ 687799 h 1866381"/>
              <a:gd name="connsiteX19" fmla="*/ 1682713 w 5339392"/>
              <a:gd name="connsiteY19" fmla="*/ 1037656 h 1866381"/>
              <a:gd name="connsiteX20" fmla="*/ 1857641 w 5339392"/>
              <a:gd name="connsiteY20" fmla="*/ 1403416 h 1866381"/>
              <a:gd name="connsiteX21" fmla="*/ 2016667 w 5339392"/>
              <a:gd name="connsiteY21" fmla="*/ 1657858 h 1866381"/>
              <a:gd name="connsiteX22" fmla="*/ 2175693 w 5339392"/>
              <a:gd name="connsiteY22" fmla="*/ 1808932 h 1866381"/>
              <a:gd name="connsiteX23" fmla="*/ 2350622 w 5339392"/>
              <a:gd name="connsiteY23" fmla="*/ 1856640 h 1866381"/>
              <a:gd name="connsiteX24" fmla="*/ 2517599 w 5339392"/>
              <a:gd name="connsiteY24" fmla="*/ 1864592 h 1866381"/>
              <a:gd name="connsiteX25" fmla="*/ 2668674 w 5339392"/>
              <a:gd name="connsiteY25" fmla="*/ 1832786 h 1866381"/>
              <a:gd name="connsiteX26" fmla="*/ 2827700 w 5339392"/>
              <a:gd name="connsiteY26" fmla="*/ 1761225 h 1866381"/>
              <a:gd name="connsiteX27" fmla="*/ 2907213 w 5339392"/>
              <a:gd name="connsiteY27" fmla="*/ 1697614 h 1866381"/>
              <a:gd name="connsiteX28" fmla="*/ 3066239 w 5339392"/>
              <a:gd name="connsiteY28" fmla="*/ 1546539 h 1866381"/>
              <a:gd name="connsiteX29" fmla="*/ 3241168 w 5339392"/>
              <a:gd name="connsiteY29" fmla="*/ 1403416 h 1866381"/>
              <a:gd name="connsiteX30" fmla="*/ 3368389 w 5339392"/>
              <a:gd name="connsiteY30" fmla="*/ 1196682 h 1866381"/>
              <a:gd name="connsiteX31" fmla="*/ 3508626 w 5339392"/>
              <a:gd name="connsiteY31" fmla="*/ 961519 h 1866381"/>
              <a:gd name="connsiteX32" fmla="*/ 3598977 w 5339392"/>
              <a:gd name="connsiteY32" fmla="*/ 767312 h 1866381"/>
              <a:gd name="connsiteX33" fmla="*/ 3750052 w 5339392"/>
              <a:gd name="connsiteY33" fmla="*/ 465162 h 1866381"/>
              <a:gd name="connsiteX34" fmla="*/ 3932932 w 5339392"/>
              <a:gd name="connsiteY34" fmla="*/ 178915 h 1866381"/>
              <a:gd name="connsiteX35" fmla="*/ 4173649 w 5339392"/>
              <a:gd name="connsiteY35" fmla="*/ 15804 h 1866381"/>
              <a:gd name="connsiteX36" fmla="*/ 4505426 w 5339392"/>
              <a:gd name="connsiteY36" fmla="*/ 43743 h 1866381"/>
              <a:gd name="connsiteX37" fmla="*/ 4807575 w 5339392"/>
              <a:gd name="connsiteY37" fmla="*/ 346165 h 1866381"/>
              <a:gd name="connsiteX38" fmla="*/ 4879137 w 5339392"/>
              <a:gd name="connsiteY38" fmla="*/ 775263 h 1866381"/>
              <a:gd name="connsiteX39" fmla="*/ 4932291 w 5339392"/>
              <a:gd name="connsiteY39" fmla="*/ 1109000 h 1866381"/>
              <a:gd name="connsiteX40" fmla="*/ 5113917 w 5339392"/>
              <a:gd name="connsiteY40" fmla="*/ 1591252 h 1866381"/>
              <a:gd name="connsiteX41" fmla="*/ 5339386 w 5339392"/>
              <a:gd name="connsiteY41" fmla="*/ 1729038 h 1866381"/>
              <a:gd name="connsiteX0" fmla="*/ 466163 w 5339392"/>
              <a:gd name="connsiteY0" fmla="*/ 1681712 h 1866381"/>
              <a:gd name="connsiteX1" fmla="*/ 656994 w 5339392"/>
              <a:gd name="connsiteY1" fmla="*/ 1665809 h 1866381"/>
              <a:gd name="connsiteX2" fmla="*/ 823972 w 5339392"/>
              <a:gd name="connsiteY2" fmla="*/ 1554491 h 1866381"/>
              <a:gd name="connsiteX3" fmla="*/ 903485 w 5339392"/>
              <a:gd name="connsiteY3" fmla="*/ 1395465 h 1866381"/>
              <a:gd name="connsiteX4" fmla="*/ 887582 w 5339392"/>
              <a:gd name="connsiteY4" fmla="*/ 1236439 h 1866381"/>
              <a:gd name="connsiteX5" fmla="*/ 816020 w 5339392"/>
              <a:gd name="connsiteY5" fmla="*/ 1109218 h 1866381"/>
              <a:gd name="connsiteX6" fmla="*/ 688799 w 5339392"/>
              <a:gd name="connsiteY6" fmla="*/ 1013802 h 1866381"/>
              <a:gd name="connsiteX7" fmla="*/ 402553 w 5339392"/>
              <a:gd name="connsiteY7" fmla="*/ 902484 h 1866381"/>
              <a:gd name="connsiteX8" fmla="*/ 124257 w 5339392"/>
              <a:gd name="connsiteY8" fmla="*/ 807068 h 1866381"/>
              <a:gd name="connsiteX9" fmla="*/ 12939 w 5339392"/>
              <a:gd name="connsiteY9" fmla="*/ 640091 h 1866381"/>
              <a:gd name="connsiteX10" fmla="*/ 12939 w 5339392"/>
              <a:gd name="connsiteY10" fmla="*/ 449259 h 1866381"/>
              <a:gd name="connsiteX11" fmla="*/ 108354 w 5339392"/>
              <a:gd name="connsiteY11" fmla="*/ 282282 h 1866381"/>
              <a:gd name="connsiteX12" fmla="*/ 299186 w 5339392"/>
              <a:gd name="connsiteY12" fmla="*/ 163012 h 1866381"/>
              <a:gd name="connsiteX13" fmla="*/ 569530 w 5339392"/>
              <a:gd name="connsiteY13" fmla="*/ 107353 h 1866381"/>
              <a:gd name="connsiteX14" fmla="*/ 871679 w 5339392"/>
              <a:gd name="connsiteY14" fmla="*/ 107353 h 1866381"/>
              <a:gd name="connsiteX15" fmla="*/ 1126121 w 5339392"/>
              <a:gd name="connsiteY15" fmla="*/ 139159 h 1866381"/>
              <a:gd name="connsiteX16" fmla="*/ 1332855 w 5339392"/>
              <a:gd name="connsiteY16" fmla="*/ 218672 h 1866381"/>
              <a:gd name="connsiteX17" fmla="*/ 1531638 w 5339392"/>
              <a:gd name="connsiteY17" fmla="*/ 433357 h 1866381"/>
              <a:gd name="connsiteX18" fmla="*/ 1587297 w 5339392"/>
              <a:gd name="connsiteY18" fmla="*/ 687799 h 1866381"/>
              <a:gd name="connsiteX19" fmla="*/ 1682713 w 5339392"/>
              <a:gd name="connsiteY19" fmla="*/ 1037656 h 1866381"/>
              <a:gd name="connsiteX20" fmla="*/ 1857641 w 5339392"/>
              <a:gd name="connsiteY20" fmla="*/ 1403416 h 1866381"/>
              <a:gd name="connsiteX21" fmla="*/ 2016667 w 5339392"/>
              <a:gd name="connsiteY21" fmla="*/ 1657858 h 1866381"/>
              <a:gd name="connsiteX22" fmla="*/ 2175693 w 5339392"/>
              <a:gd name="connsiteY22" fmla="*/ 1808932 h 1866381"/>
              <a:gd name="connsiteX23" fmla="*/ 2350622 w 5339392"/>
              <a:gd name="connsiteY23" fmla="*/ 1856640 h 1866381"/>
              <a:gd name="connsiteX24" fmla="*/ 2517599 w 5339392"/>
              <a:gd name="connsiteY24" fmla="*/ 1864592 h 1866381"/>
              <a:gd name="connsiteX25" fmla="*/ 2668674 w 5339392"/>
              <a:gd name="connsiteY25" fmla="*/ 1832786 h 1866381"/>
              <a:gd name="connsiteX26" fmla="*/ 2827700 w 5339392"/>
              <a:gd name="connsiteY26" fmla="*/ 1761225 h 1866381"/>
              <a:gd name="connsiteX27" fmla="*/ 2907213 w 5339392"/>
              <a:gd name="connsiteY27" fmla="*/ 1697614 h 1866381"/>
              <a:gd name="connsiteX28" fmla="*/ 3066239 w 5339392"/>
              <a:gd name="connsiteY28" fmla="*/ 1546539 h 1866381"/>
              <a:gd name="connsiteX29" fmla="*/ 3241168 w 5339392"/>
              <a:gd name="connsiteY29" fmla="*/ 1403416 h 1866381"/>
              <a:gd name="connsiteX30" fmla="*/ 3368389 w 5339392"/>
              <a:gd name="connsiteY30" fmla="*/ 1196682 h 1866381"/>
              <a:gd name="connsiteX31" fmla="*/ 3508626 w 5339392"/>
              <a:gd name="connsiteY31" fmla="*/ 961519 h 1866381"/>
              <a:gd name="connsiteX32" fmla="*/ 3598977 w 5339392"/>
              <a:gd name="connsiteY32" fmla="*/ 767312 h 1866381"/>
              <a:gd name="connsiteX33" fmla="*/ 3750052 w 5339392"/>
              <a:gd name="connsiteY33" fmla="*/ 465162 h 1866381"/>
              <a:gd name="connsiteX34" fmla="*/ 3932932 w 5339392"/>
              <a:gd name="connsiteY34" fmla="*/ 178915 h 1866381"/>
              <a:gd name="connsiteX35" fmla="*/ 4173649 w 5339392"/>
              <a:gd name="connsiteY35" fmla="*/ 15804 h 1866381"/>
              <a:gd name="connsiteX36" fmla="*/ 4505426 w 5339392"/>
              <a:gd name="connsiteY36" fmla="*/ 43743 h 1866381"/>
              <a:gd name="connsiteX37" fmla="*/ 4807575 w 5339392"/>
              <a:gd name="connsiteY37" fmla="*/ 346165 h 1866381"/>
              <a:gd name="connsiteX38" fmla="*/ 4879137 w 5339392"/>
              <a:gd name="connsiteY38" fmla="*/ 775263 h 1866381"/>
              <a:gd name="connsiteX39" fmla="*/ 4938554 w 5339392"/>
              <a:gd name="connsiteY39" fmla="*/ 1253049 h 1866381"/>
              <a:gd name="connsiteX40" fmla="*/ 5113917 w 5339392"/>
              <a:gd name="connsiteY40" fmla="*/ 1591252 h 1866381"/>
              <a:gd name="connsiteX41" fmla="*/ 5339386 w 5339392"/>
              <a:gd name="connsiteY41" fmla="*/ 1729038 h 186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339392" h="1866381">
                <a:moveTo>
                  <a:pt x="466163" y="1681712"/>
                </a:moveTo>
                <a:cubicBezTo>
                  <a:pt x="531761" y="1684362"/>
                  <a:pt x="597359" y="1687012"/>
                  <a:pt x="656994" y="1665809"/>
                </a:cubicBezTo>
                <a:cubicBezTo>
                  <a:pt x="716629" y="1644606"/>
                  <a:pt x="782890" y="1599548"/>
                  <a:pt x="823972" y="1554491"/>
                </a:cubicBezTo>
                <a:cubicBezTo>
                  <a:pt x="865054" y="1509434"/>
                  <a:pt x="892883" y="1448474"/>
                  <a:pt x="903485" y="1395465"/>
                </a:cubicBezTo>
                <a:cubicBezTo>
                  <a:pt x="914087" y="1342456"/>
                  <a:pt x="902160" y="1284147"/>
                  <a:pt x="887582" y="1236439"/>
                </a:cubicBezTo>
                <a:cubicBezTo>
                  <a:pt x="873005" y="1188731"/>
                  <a:pt x="849150" y="1146324"/>
                  <a:pt x="816020" y="1109218"/>
                </a:cubicBezTo>
                <a:cubicBezTo>
                  <a:pt x="782890" y="1072112"/>
                  <a:pt x="757710" y="1048258"/>
                  <a:pt x="688799" y="1013802"/>
                </a:cubicBezTo>
                <a:cubicBezTo>
                  <a:pt x="619888" y="979346"/>
                  <a:pt x="496643" y="936940"/>
                  <a:pt x="402553" y="902484"/>
                </a:cubicBezTo>
                <a:cubicBezTo>
                  <a:pt x="308463" y="868028"/>
                  <a:pt x="189193" y="850800"/>
                  <a:pt x="124257" y="807068"/>
                </a:cubicBezTo>
                <a:cubicBezTo>
                  <a:pt x="59321" y="763336"/>
                  <a:pt x="31492" y="699726"/>
                  <a:pt x="12939" y="640091"/>
                </a:cubicBezTo>
                <a:cubicBezTo>
                  <a:pt x="-5614" y="580456"/>
                  <a:pt x="-2963" y="508894"/>
                  <a:pt x="12939" y="449259"/>
                </a:cubicBezTo>
                <a:cubicBezTo>
                  <a:pt x="28841" y="389624"/>
                  <a:pt x="60646" y="329990"/>
                  <a:pt x="108354" y="282282"/>
                </a:cubicBezTo>
                <a:cubicBezTo>
                  <a:pt x="156062" y="234574"/>
                  <a:pt x="222323" y="192167"/>
                  <a:pt x="299186" y="163012"/>
                </a:cubicBezTo>
                <a:cubicBezTo>
                  <a:pt x="376049" y="133857"/>
                  <a:pt x="474115" y="116629"/>
                  <a:pt x="569530" y="107353"/>
                </a:cubicBezTo>
                <a:cubicBezTo>
                  <a:pt x="664946" y="98076"/>
                  <a:pt x="778914" y="102052"/>
                  <a:pt x="871679" y="107353"/>
                </a:cubicBezTo>
                <a:cubicBezTo>
                  <a:pt x="964444" y="112654"/>
                  <a:pt x="1049258" y="120606"/>
                  <a:pt x="1126121" y="139159"/>
                </a:cubicBezTo>
                <a:cubicBezTo>
                  <a:pt x="1202984" y="157712"/>
                  <a:pt x="1265269" y="169639"/>
                  <a:pt x="1332855" y="218672"/>
                </a:cubicBezTo>
                <a:cubicBezTo>
                  <a:pt x="1400441" y="267705"/>
                  <a:pt x="1489231" y="355169"/>
                  <a:pt x="1531638" y="433357"/>
                </a:cubicBezTo>
                <a:cubicBezTo>
                  <a:pt x="1574045" y="511545"/>
                  <a:pt x="1562118" y="587082"/>
                  <a:pt x="1587297" y="687799"/>
                </a:cubicBezTo>
                <a:cubicBezTo>
                  <a:pt x="1612476" y="788515"/>
                  <a:pt x="1637656" y="918386"/>
                  <a:pt x="1682713" y="1037656"/>
                </a:cubicBezTo>
                <a:cubicBezTo>
                  <a:pt x="1727770" y="1156925"/>
                  <a:pt x="1801982" y="1300049"/>
                  <a:pt x="1857641" y="1403416"/>
                </a:cubicBezTo>
                <a:cubicBezTo>
                  <a:pt x="1913300" y="1506783"/>
                  <a:pt x="1963658" y="1590272"/>
                  <a:pt x="2016667" y="1657858"/>
                </a:cubicBezTo>
                <a:cubicBezTo>
                  <a:pt x="2069676" y="1725444"/>
                  <a:pt x="2120034" y="1775802"/>
                  <a:pt x="2175693" y="1808932"/>
                </a:cubicBezTo>
                <a:cubicBezTo>
                  <a:pt x="2231352" y="1842062"/>
                  <a:pt x="2293638" y="1847363"/>
                  <a:pt x="2350622" y="1856640"/>
                </a:cubicBezTo>
                <a:cubicBezTo>
                  <a:pt x="2407606" y="1865917"/>
                  <a:pt x="2464590" y="1868568"/>
                  <a:pt x="2517599" y="1864592"/>
                </a:cubicBezTo>
                <a:cubicBezTo>
                  <a:pt x="2570608" y="1860616"/>
                  <a:pt x="2616991" y="1850014"/>
                  <a:pt x="2668674" y="1832786"/>
                </a:cubicBezTo>
                <a:cubicBezTo>
                  <a:pt x="2720358" y="1815558"/>
                  <a:pt x="2787944" y="1783754"/>
                  <a:pt x="2827700" y="1761225"/>
                </a:cubicBezTo>
                <a:cubicBezTo>
                  <a:pt x="2867457" y="1738696"/>
                  <a:pt x="2867457" y="1733395"/>
                  <a:pt x="2907213" y="1697614"/>
                </a:cubicBezTo>
                <a:cubicBezTo>
                  <a:pt x="2946969" y="1661833"/>
                  <a:pt x="3010580" y="1595572"/>
                  <a:pt x="3066239" y="1546539"/>
                </a:cubicBezTo>
                <a:cubicBezTo>
                  <a:pt x="3121898" y="1497506"/>
                  <a:pt x="3190810" y="1461725"/>
                  <a:pt x="3241168" y="1403416"/>
                </a:cubicBezTo>
                <a:cubicBezTo>
                  <a:pt x="3291526" y="1345107"/>
                  <a:pt x="3323813" y="1270331"/>
                  <a:pt x="3368389" y="1196682"/>
                </a:cubicBezTo>
                <a:cubicBezTo>
                  <a:pt x="3412965" y="1123033"/>
                  <a:pt x="3470195" y="1033081"/>
                  <a:pt x="3508626" y="961519"/>
                </a:cubicBezTo>
                <a:cubicBezTo>
                  <a:pt x="3547057" y="889957"/>
                  <a:pt x="3558739" y="850038"/>
                  <a:pt x="3598977" y="767312"/>
                </a:cubicBezTo>
                <a:cubicBezTo>
                  <a:pt x="3639215" y="684586"/>
                  <a:pt x="3694393" y="563228"/>
                  <a:pt x="3750052" y="465162"/>
                </a:cubicBezTo>
                <a:cubicBezTo>
                  <a:pt x="3805711" y="367096"/>
                  <a:pt x="3862333" y="253808"/>
                  <a:pt x="3932932" y="178915"/>
                </a:cubicBezTo>
                <a:cubicBezTo>
                  <a:pt x="4003532" y="104022"/>
                  <a:pt x="4078233" y="38333"/>
                  <a:pt x="4173649" y="15804"/>
                </a:cubicBezTo>
                <a:cubicBezTo>
                  <a:pt x="4269065" y="-6725"/>
                  <a:pt x="4399772" y="-11317"/>
                  <a:pt x="4505426" y="43743"/>
                </a:cubicBezTo>
                <a:cubicBezTo>
                  <a:pt x="4611080" y="98803"/>
                  <a:pt x="4745290" y="224245"/>
                  <a:pt x="4807575" y="346165"/>
                </a:cubicBezTo>
                <a:cubicBezTo>
                  <a:pt x="4869860" y="468085"/>
                  <a:pt x="4874498" y="681172"/>
                  <a:pt x="4879137" y="775263"/>
                </a:cubicBezTo>
                <a:cubicBezTo>
                  <a:pt x="4890528" y="824114"/>
                  <a:pt x="4939224" y="1256589"/>
                  <a:pt x="4938554" y="1253049"/>
                </a:cubicBezTo>
                <a:cubicBezTo>
                  <a:pt x="4947413" y="1306584"/>
                  <a:pt x="5113917" y="1593862"/>
                  <a:pt x="5113917" y="1591252"/>
                </a:cubicBezTo>
                <a:cubicBezTo>
                  <a:pt x="5143144" y="1671627"/>
                  <a:pt x="5340691" y="1729038"/>
                  <a:pt x="5339386" y="1729038"/>
                </a:cubicBezTo>
              </a:path>
            </a:pathLst>
          </a:cu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516DD335-F791-6644-9D6E-1E29E24341CA}"/>
              </a:ext>
            </a:extLst>
          </p:cNvPr>
          <p:cNvSpPr txBox="1"/>
          <p:nvPr/>
        </p:nvSpPr>
        <p:spPr>
          <a:xfrm>
            <a:off x="2018371" y="631958"/>
            <a:ext cx="7125629" cy="1569660"/>
          </a:xfrm>
          <a:prstGeom prst="rect">
            <a:avLst/>
          </a:prstGeom>
          <a:noFill/>
        </p:spPr>
        <p:txBody>
          <a:bodyPr wrap="square" rtlCol="0">
            <a:spAutoFit/>
          </a:bodyPr>
          <a:lstStyle/>
          <a:p>
            <a:r>
              <a:rPr lang="it-IT" sz="2400" dirty="0">
                <a:solidFill>
                  <a:schemeClr val="bg1"/>
                </a:solidFill>
                <a:latin typeface="Oswald" pitchFamily="2" charset="77"/>
                <a:cs typeface="Sana" pitchFamily="2" charset="-78"/>
              </a:rPr>
              <a:t>Tutte le traiettorie sono possibili per una particella che si muove da un punto ad un altro soggetta ad una certa forza. La traiettoria vera si calcola come somma di tutti i possibili contributi di probabilità.</a:t>
            </a:r>
          </a:p>
        </p:txBody>
      </p:sp>
      <p:sp>
        <p:nvSpPr>
          <p:cNvPr id="59" name="TextBox 58">
            <a:extLst>
              <a:ext uri="{FF2B5EF4-FFF2-40B4-BE49-F238E27FC236}">
                <a16:creationId xmlns:a16="http://schemas.microsoft.com/office/drawing/2014/main" id="{F296F30C-0C3E-EA41-9E22-3A7DB4FEB2CB}"/>
              </a:ext>
            </a:extLst>
          </p:cNvPr>
          <p:cNvSpPr txBox="1"/>
          <p:nvPr/>
        </p:nvSpPr>
        <p:spPr>
          <a:xfrm>
            <a:off x="256479" y="5876560"/>
            <a:ext cx="7125629" cy="461665"/>
          </a:xfrm>
          <a:prstGeom prst="rect">
            <a:avLst/>
          </a:prstGeom>
          <a:noFill/>
        </p:spPr>
        <p:txBody>
          <a:bodyPr wrap="square" rtlCol="0">
            <a:spAutoFit/>
          </a:bodyPr>
          <a:lstStyle/>
          <a:p>
            <a:r>
              <a:rPr lang="it-IT" sz="2400" dirty="0">
                <a:solidFill>
                  <a:schemeClr val="bg1"/>
                </a:solidFill>
                <a:latin typeface="Oswald" pitchFamily="2" charset="77"/>
                <a:cs typeface="Sana" pitchFamily="2" charset="-78"/>
              </a:rPr>
              <a:t>Gli integrali di </a:t>
            </a:r>
            <a:r>
              <a:rPr lang="it-IT" sz="2400" dirty="0" err="1">
                <a:solidFill>
                  <a:schemeClr val="bg1"/>
                </a:solidFill>
                <a:latin typeface="Oswald" pitchFamily="2" charset="77"/>
                <a:cs typeface="Sana" pitchFamily="2" charset="-78"/>
              </a:rPr>
              <a:t>Feynman</a:t>
            </a:r>
            <a:endParaRPr lang="it-IT" sz="2400" dirty="0">
              <a:solidFill>
                <a:schemeClr val="bg1"/>
              </a:solidFill>
              <a:latin typeface="Oswald" pitchFamily="2" charset="77"/>
              <a:cs typeface="Sana" pitchFamily="2" charset="-78"/>
            </a:endParaRPr>
          </a:p>
        </p:txBody>
      </p:sp>
    </p:spTree>
    <p:extLst>
      <p:ext uri="{BB962C8B-B14F-4D97-AF65-F5344CB8AC3E}">
        <p14:creationId xmlns:p14="http://schemas.microsoft.com/office/powerpoint/2010/main" val="245087448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1000"/>
                                            <p:tgtEl>
                                              <p:spTgt spid="45"/>
                                            </p:tgtEl>
                                          </p:cBhvr>
                                        </p:animEffect>
                                        <p:anim calcmode="lin" valueType="num">
                                          <p:cBhvr>
                                            <p:cTn id="18" dur="1000" fill="hold"/>
                                            <p:tgtEl>
                                              <p:spTgt spid="45"/>
                                            </p:tgtEl>
                                            <p:attrNameLst>
                                              <p:attrName>ppt_x</p:attrName>
                                            </p:attrNameLst>
                                          </p:cBhvr>
                                          <p:tavLst>
                                            <p:tav tm="0">
                                              <p:val>
                                                <p:strVal val="#ppt_x"/>
                                              </p:val>
                                            </p:tav>
                                            <p:tav tm="100000">
                                              <p:val>
                                                <p:strVal val="#ppt_x"/>
                                              </p:val>
                                            </p:tav>
                                          </p:tavLst>
                                        </p:anim>
                                        <p:anim calcmode="lin" valueType="num">
                                          <p:cBhvr>
                                            <p:cTn id="19" dur="900" decel="100000" fill="hold"/>
                                            <p:tgtEl>
                                              <p:spTgt spid="4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cTn>
                                  </p:par>
                                  <p:par>
                                    <p:cTn id="21" presetID="37" presetClass="entr" presetSubtype="0" fill="hold" grpId="0" nodeType="withEffect">
                                      <p:stCondLst>
                                        <p:cond delay="40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1000"/>
                                            <p:tgtEl>
                                              <p:spTgt spid="47"/>
                                            </p:tgtEl>
                                          </p:cBhvr>
                                        </p:animEffect>
                                        <p:anim calcmode="lin" valueType="num">
                                          <p:cBhvr>
                                            <p:cTn id="24" dur="1000" fill="hold"/>
                                            <p:tgtEl>
                                              <p:spTgt spid="47"/>
                                            </p:tgtEl>
                                            <p:attrNameLst>
                                              <p:attrName>ppt_x</p:attrName>
                                            </p:attrNameLst>
                                          </p:cBhvr>
                                          <p:tavLst>
                                            <p:tav tm="0">
                                              <p:val>
                                                <p:strVal val="#ppt_x"/>
                                              </p:val>
                                            </p:tav>
                                            <p:tav tm="100000">
                                              <p:val>
                                                <p:strVal val="#ppt_x"/>
                                              </p:val>
                                            </p:tav>
                                          </p:tavLst>
                                        </p:anim>
                                        <p:anim calcmode="lin" valueType="num">
                                          <p:cBhvr>
                                            <p:cTn id="25" dur="900" decel="100000" fill="hold"/>
                                            <p:tgtEl>
                                              <p:spTgt spid="4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par>
                                    <p:cTn id="27" presetID="2" presetClass="entr" presetSubtype="2" fill="hold" grpId="0" nodeType="withEffect" p14:presetBounceEnd="50000">
                                      <p:stCondLst>
                                        <p:cond delay="800"/>
                                      </p:stCondLst>
                                      <p:childTnLst>
                                        <p:set>
                                          <p:cBhvr>
                                            <p:cTn id="28" dur="1" fill="hold">
                                              <p:stCondLst>
                                                <p:cond delay="0"/>
                                              </p:stCondLst>
                                            </p:cTn>
                                            <p:tgtEl>
                                              <p:spTgt spid="52"/>
                                            </p:tgtEl>
                                            <p:attrNameLst>
                                              <p:attrName>style.visibility</p:attrName>
                                            </p:attrNameLst>
                                          </p:cBhvr>
                                          <p:to>
                                            <p:strVal val="visible"/>
                                          </p:to>
                                        </p:set>
                                        <p:anim calcmode="lin" valueType="num" p14:bounceEnd="50000">
                                          <p:cBhvr additive="base">
                                            <p:cTn id="29" dur="500" fill="hold"/>
                                            <p:tgtEl>
                                              <p:spTgt spid="52"/>
                                            </p:tgtEl>
                                            <p:attrNameLst>
                                              <p:attrName>ppt_x</p:attrName>
                                            </p:attrNameLst>
                                          </p:cBhvr>
                                          <p:tavLst>
                                            <p:tav tm="0">
                                              <p:val>
                                                <p:strVal val="1+#ppt_w/2"/>
                                              </p:val>
                                            </p:tav>
                                            <p:tav tm="100000">
                                              <p:val>
                                                <p:strVal val="#ppt_x"/>
                                              </p:val>
                                            </p:tav>
                                          </p:tavLst>
                                        </p:anim>
                                        <p:anim calcmode="lin" valueType="num" p14:bounceEnd="50000">
                                          <p:cBhvr additive="base">
                                            <p:cTn id="30"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par>
                                    <p:cTn id="46" presetID="22" presetClass="entr" presetSubtype="8" fill="hold" nodeType="withEffect">
                                      <p:stCondLst>
                                        <p:cond delay="600"/>
                                      </p:stCondLst>
                                      <p:childTnLst>
                                        <p:set>
                                          <p:cBhvr>
                                            <p:cTn id="47" dur="1" fill="hold">
                                              <p:stCondLst>
                                                <p:cond delay="0"/>
                                              </p:stCondLst>
                                            </p:cTn>
                                            <p:tgtEl>
                                              <p:spTgt spid="44"/>
                                            </p:tgtEl>
                                            <p:attrNameLst>
                                              <p:attrName>style.visibility</p:attrName>
                                            </p:attrNameLst>
                                          </p:cBhvr>
                                          <p:to>
                                            <p:strVal val="visible"/>
                                          </p:to>
                                        </p:set>
                                        <p:animEffect transition="in" filter="wipe(left)">
                                          <p:cBhvr>
                                            <p:cTn id="48" dur="500"/>
                                            <p:tgtEl>
                                              <p:spTgt spid="4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wipe(left)">
                                          <p:cBhvr>
                                            <p:cTn id="53" dur="5000"/>
                                            <p:tgtEl>
                                              <p:spTgt spid="5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wipe(left)">
                                          <p:cBhvr>
                                            <p:cTn id="58" dur="3000"/>
                                            <p:tgtEl>
                                              <p:spTgt spid="5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56"/>
                                            </p:tgtEl>
                                            <p:attrNameLst>
                                              <p:attrName>style.visibility</p:attrName>
                                            </p:attrNameLst>
                                          </p:cBhvr>
                                          <p:to>
                                            <p:strVal val="visible"/>
                                          </p:to>
                                        </p:set>
                                        <p:animEffect transition="in" filter="wipe(left)">
                                          <p:cBhvr>
                                            <p:cTn id="68" dur="3000"/>
                                            <p:tgtEl>
                                              <p:spTgt spid="56"/>
                                            </p:tgtEl>
                                          </p:cBhvr>
                                        </p:animEffect>
                                      </p:childTnLst>
                                    </p:cTn>
                                  </p:par>
                                </p:childTnLst>
                              </p:cTn>
                            </p:par>
                          </p:childTnLst>
                        </p:cTn>
                      </p:par>
                      <p:par>
                        <p:cTn id="69" fill="hold">
                          <p:stCondLst>
                            <p:cond delay="indefinite"/>
                          </p:stCondLst>
                          <p:childTnLst>
                            <p:par>
                              <p:cTn id="70" fill="hold">
                                <p:stCondLst>
                                  <p:cond delay="0"/>
                                </p:stCondLst>
                                <p:childTnLst>
                                  <p:par>
                                    <p:cTn id="71" presetID="37" presetClass="entr" presetSubtype="0" fill="hold" grpId="0" nodeType="clickEffect">
                                      <p:stCondLst>
                                        <p:cond delay="0"/>
                                      </p:stCondLst>
                                      <p:childTnLst>
                                        <p:set>
                                          <p:cBhvr>
                                            <p:cTn id="72" dur="1" fill="hold">
                                              <p:stCondLst>
                                                <p:cond delay="0"/>
                                              </p:stCondLst>
                                            </p:cTn>
                                            <p:tgtEl>
                                              <p:spTgt spid="59"/>
                                            </p:tgtEl>
                                            <p:attrNameLst>
                                              <p:attrName>style.visibility</p:attrName>
                                            </p:attrNameLst>
                                          </p:cBhvr>
                                          <p:to>
                                            <p:strVal val="visible"/>
                                          </p:to>
                                        </p:set>
                                        <p:animEffect transition="in" filter="fade">
                                          <p:cBhvr>
                                            <p:cTn id="73" dur="1000"/>
                                            <p:tgtEl>
                                              <p:spTgt spid="59"/>
                                            </p:tgtEl>
                                          </p:cBhvr>
                                        </p:animEffect>
                                        <p:anim calcmode="lin" valueType="num">
                                          <p:cBhvr>
                                            <p:cTn id="74" dur="1000" fill="hold"/>
                                            <p:tgtEl>
                                              <p:spTgt spid="59"/>
                                            </p:tgtEl>
                                            <p:attrNameLst>
                                              <p:attrName>ppt_x</p:attrName>
                                            </p:attrNameLst>
                                          </p:cBhvr>
                                          <p:tavLst>
                                            <p:tav tm="0">
                                              <p:val>
                                                <p:strVal val="#ppt_x"/>
                                              </p:val>
                                            </p:tav>
                                            <p:tav tm="100000">
                                              <p:val>
                                                <p:strVal val="#ppt_x"/>
                                              </p:val>
                                            </p:tav>
                                          </p:tavLst>
                                        </p:anim>
                                        <p:anim calcmode="lin" valueType="num">
                                          <p:cBhvr>
                                            <p:cTn id="75" dur="900" decel="100000" fill="hold"/>
                                            <p:tgtEl>
                                              <p:spTgt spid="59"/>
                                            </p:tgtEl>
                                            <p:attrNameLst>
                                              <p:attrName>ppt_y</p:attrName>
                                            </p:attrNameLst>
                                          </p:cBhvr>
                                          <p:tavLst>
                                            <p:tav tm="0">
                                              <p:val>
                                                <p:strVal val="#ppt_y+1"/>
                                              </p:val>
                                            </p:tav>
                                            <p:tav tm="100000">
                                              <p:val>
                                                <p:strVal val="#ppt_y-.03"/>
                                              </p:val>
                                            </p:tav>
                                          </p:tavLst>
                                        </p:anim>
                                        <p:anim calcmode="lin" valueType="num">
                                          <p:cBhvr>
                                            <p:cTn id="76" dur="100" accel="100000" fill="hold">
                                              <p:stCondLst>
                                                <p:cond delay="900"/>
                                              </p:stCondLst>
                                            </p:cTn>
                                            <p:tgtEl>
                                              <p:spTgt spid="5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P spid="52" grpId="0" animBg="1"/>
          <p:bldP spid="53" grpId="0" animBg="1"/>
          <p:bldP spid="54" grpId="0" animBg="1"/>
          <p:bldP spid="56" grpId="0" animBg="1"/>
          <p:bldP spid="58" grpId="0"/>
          <p:bldP spid="5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1000"/>
                                            <p:tgtEl>
                                              <p:spTgt spid="45"/>
                                            </p:tgtEl>
                                          </p:cBhvr>
                                        </p:animEffect>
                                        <p:anim calcmode="lin" valueType="num">
                                          <p:cBhvr>
                                            <p:cTn id="18" dur="1000" fill="hold"/>
                                            <p:tgtEl>
                                              <p:spTgt spid="45"/>
                                            </p:tgtEl>
                                            <p:attrNameLst>
                                              <p:attrName>ppt_x</p:attrName>
                                            </p:attrNameLst>
                                          </p:cBhvr>
                                          <p:tavLst>
                                            <p:tav tm="0">
                                              <p:val>
                                                <p:strVal val="#ppt_x"/>
                                              </p:val>
                                            </p:tav>
                                            <p:tav tm="100000">
                                              <p:val>
                                                <p:strVal val="#ppt_x"/>
                                              </p:val>
                                            </p:tav>
                                          </p:tavLst>
                                        </p:anim>
                                        <p:anim calcmode="lin" valueType="num">
                                          <p:cBhvr>
                                            <p:cTn id="19" dur="900" decel="100000" fill="hold"/>
                                            <p:tgtEl>
                                              <p:spTgt spid="4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cTn>
                                  </p:par>
                                  <p:par>
                                    <p:cTn id="21" presetID="37" presetClass="entr" presetSubtype="0" fill="hold" grpId="0" nodeType="withEffect">
                                      <p:stCondLst>
                                        <p:cond delay="40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1000"/>
                                            <p:tgtEl>
                                              <p:spTgt spid="47"/>
                                            </p:tgtEl>
                                          </p:cBhvr>
                                        </p:animEffect>
                                        <p:anim calcmode="lin" valueType="num">
                                          <p:cBhvr>
                                            <p:cTn id="24" dur="1000" fill="hold"/>
                                            <p:tgtEl>
                                              <p:spTgt spid="47"/>
                                            </p:tgtEl>
                                            <p:attrNameLst>
                                              <p:attrName>ppt_x</p:attrName>
                                            </p:attrNameLst>
                                          </p:cBhvr>
                                          <p:tavLst>
                                            <p:tav tm="0">
                                              <p:val>
                                                <p:strVal val="#ppt_x"/>
                                              </p:val>
                                            </p:tav>
                                            <p:tav tm="100000">
                                              <p:val>
                                                <p:strVal val="#ppt_x"/>
                                              </p:val>
                                            </p:tav>
                                          </p:tavLst>
                                        </p:anim>
                                        <p:anim calcmode="lin" valueType="num">
                                          <p:cBhvr>
                                            <p:cTn id="25" dur="900" decel="100000" fill="hold"/>
                                            <p:tgtEl>
                                              <p:spTgt spid="4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par>
                                    <p:cTn id="27" presetID="2" presetClass="entr" presetSubtype="2" fill="hold" grpId="0" nodeType="withEffect">
                                      <p:stCondLst>
                                        <p:cond delay="800"/>
                                      </p:stCondLst>
                                      <p:childTnLst>
                                        <p:set>
                                          <p:cBhvr>
                                            <p:cTn id="28" dur="1" fill="hold">
                                              <p:stCondLst>
                                                <p:cond delay="0"/>
                                              </p:stCondLst>
                                            </p:cTn>
                                            <p:tgtEl>
                                              <p:spTgt spid="52"/>
                                            </p:tgtEl>
                                            <p:attrNameLst>
                                              <p:attrName>style.visibility</p:attrName>
                                            </p:attrNameLst>
                                          </p:cBhvr>
                                          <p:to>
                                            <p:strVal val="visible"/>
                                          </p:to>
                                        </p:set>
                                        <p:anim calcmode="lin" valueType="num">
                                          <p:cBhvr additive="base">
                                            <p:cTn id="29" dur="500" fill="hold"/>
                                            <p:tgtEl>
                                              <p:spTgt spid="52"/>
                                            </p:tgtEl>
                                            <p:attrNameLst>
                                              <p:attrName>ppt_x</p:attrName>
                                            </p:attrNameLst>
                                          </p:cBhvr>
                                          <p:tavLst>
                                            <p:tav tm="0">
                                              <p:val>
                                                <p:strVal val="1+#ppt_w/2"/>
                                              </p:val>
                                            </p:tav>
                                            <p:tav tm="100000">
                                              <p:val>
                                                <p:strVal val="#ppt_x"/>
                                              </p:val>
                                            </p:tav>
                                          </p:tavLst>
                                        </p:anim>
                                        <p:anim calcmode="lin" valueType="num">
                                          <p:cBhvr additive="base">
                                            <p:cTn id="30"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par>
                                    <p:cTn id="46" presetID="22" presetClass="entr" presetSubtype="8" fill="hold" nodeType="withEffect">
                                      <p:stCondLst>
                                        <p:cond delay="600"/>
                                      </p:stCondLst>
                                      <p:childTnLst>
                                        <p:set>
                                          <p:cBhvr>
                                            <p:cTn id="47" dur="1" fill="hold">
                                              <p:stCondLst>
                                                <p:cond delay="0"/>
                                              </p:stCondLst>
                                            </p:cTn>
                                            <p:tgtEl>
                                              <p:spTgt spid="44"/>
                                            </p:tgtEl>
                                            <p:attrNameLst>
                                              <p:attrName>style.visibility</p:attrName>
                                            </p:attrNameLst>
                                          </p:cBhvr>
                                          <p:to>
                                            <p:strVal val="visible"/>
                                          </p:to>
                                        </p:set>
                                        <p:animEffect transition="in" filter="wipe(left)">
                                          <p:cBhvr>
                                            <p:cTn id="48" dur="500"/>
                                            <p:tgtEl>
                                              <p:spTgt spid="4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wipe(left)">
                                          <p:cBhvr>
                                            <p:cTn id="53" dur="5000"/>
                                            <p:tgtEl>
                                              <p:spTgt spid="5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wipe(left)">
                                          <p:cBhvr>
                                            <p:cTn id="58" dur="3000"/>
                                            <p:tgtEl>
                                              <p:spTgt spid="5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56"/>
                                            </p:tgtEl>
                                            <p:attrNameLst>
                                              <p:attrName>style.visibility</p:attrName>
                                            </p:attrNameLst>
                                          </p:cBhvr>
                                          <p:to>
                                            <p:strVal val="visible"/>
                                          </p:to>
                                        </p:set>
                                        <p:animEffect transition="in" filter="wipe(left)">
                                          <p:cBhvr>
                                            <p:cTn id="68" dur="3000"/>
                                            <p:tgtEl>
                                              <p:spTgt spid="56"/>
                                            </p:tgtEl>
                                          </p:cBhvr>
                                        </p:animEffect>
                                      </p:childTnLst>
                                    </p:cTn>
                                  </p:par>
                                </p:childTnLst>
                              </p:cTn>
                            </p:par>
                          </p:childTnLst>
                        </p:cTn>
                      </p:par>
                      <p:par>
                        <p:cTn id="69" fill="hold">
                          <p:stCondLst>
                            <p:cond delay="indefinite"/>
                          </p:stCondLst>
                          <p:childTnLst>
                            <p:par>
                              <p:cTn id="70" fill="hold">
                                <p:stCondLst>
                                  <p:cond delay="0"/>
                                </p:stCondLst>
                                <p:childTnLst>
                                  <p:par>
                                    <p:cTn id="71" presetID="37" presetClass="entr" presetSubtype="0" fill="hold" grpId="0" nodeType="clickEffect">
                                      <p:stCondLst>
                                        <p:cond delay="0"/>
                                      </p:stCondLst>
                                      <p:childTnLst>
                                        <p:set>
                                          <p:cBhvr>
                                            <p:cTn id="72" dur="1" fill="hold">
                                              <p:stCondLst>
                                                <p:cond delay="0"/>
                                              </p:stCondLst>
                                            </p:cTn>
                                            <p:tgtEl>
                                              <p:spTgt spid="59"/>
                                            </p:tgtEl>
                                            <p:attrNameLst>
                                              <p:attrName>style.visibility</p:attrName>
                                            </p:attrNameLst>
                                          </p:cBhvr>
                                          <p:to>
                                            <p:strVal val="visible"/>
                                          </p:to>
                                        </p:set>
                                        <p:animEffect transition="in" filter="fade">
                                          <p:cBhvr>
                                            <p:cTn id="73" dur="1000"/>
                                            <p:tgtEl>
                                              <p:spTgt spid="59"/>
                                            </p:tgtEl>
                                          </p:cBhvr>
                                        </p:animEffect>
                                        <p:anim calcmode="lin" valueType="num">
                                          <p:cBhvr>
                                            <p:cTn id="74" dur="1000" fill="hold"/>
                                            <p:tgtEl>
                                              <p:spTgt spid="59"/>
                                            </p:tgtEl>
                                            <p:attrNameLst>
                                              <p:attrName>ppt_x</p:attrName>
                                            </p:attrNameLst>
                                          </p:cBhvr>
                                          <p:tavLst>
                                            <p:tav tm="0">
                                              <p:val>
                                                <p:strVal val="#ppt_x"/>
                                              </p:val>
                                            </p:tav>
                                            <p:tav tm="100000">
                                              <p:val>
                                                <p:strVal val="#ppt_x"/>
                                              </p:val>
                                            </p:tav>
                                          </p:tavLst>
                                        </p:anim>
                                        <p:anim calcmode="lin" valueType="num">
                                          <p:cBhvr>
                                            <p:cTn id="75" dur="900" decel="100000" fill="hold"/>
                                            <p:tgtEl>
                                              <p:spTgt spid="59"/>
                                            </p:tgtEl>
                                            <p:attrNameLst>
                                              <p:attrName>ppt_y</p:attrName>
                                            </p:attrNameLst>
                                          </p:cBhvr>
                                          <p:tavLst>
                                            <p:tav tm="0">
                                              <p:val>
                                                <p:strVal val="#ppt_y+1"/>
                                              </p:val>
                                            </p:tav>
                                            <p:tav tm="100000">
                                              <p:val>
                                                <p:strVal val="#ppt_y-.03"/>
                                              </p:val>
                                            </p:tav>
                                          </p:tavLst>
                                        </p:anim>
                                        <p:anim calcmode="lin" valueType="num">
                                          <p:cBhvr>
                                            <p:cTn id="76" dur="100" accel="100000" fill="hold">
                                              <p:stCondLst>
                                                <p:cond delay="900"/>
                                              </p:stCondLst>
                                            </p:cTn>
                                            <p:tgtEl>
                                              <p:spTgt spid="5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P spid="52" grpId="0" animBg="1"/>
          <p:bldP spid="53" grpId="0" animBg="1"/>
          <p:bldP spid="54" grpId="0" animBg="1"/>
          <p:bldP spid="56" grpId="0" animBg="1"/>
          <p:bldP spid="58" grpId="0"/>
          <p:bldP spid="59"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9BE2B-D541-7A40-B3A6-87BAF7A19FAC}"/>
              </a:ext>
            </a:extLst>
          </p:cNvPr>
          <p:cNvSpPr>
            <a:spLocks noGrp="1"/>
          </p:cNvSpPr>
          <p:nvPr>
            <p:ph type="sldNum" sz="quarter" idx="12"/>
          </p:nvPr>
        </p:nvSpPr>
        <p:spPr/>
        <p:txBody>
          <a:bodyPr/>
          <a:lstStyle/>
          <a:p>
            <a:fld id="{1744BE55-CFB6-3249-9653-5A6C656DA5B0}" type="slidenum">
              <a:rPr lang="en-US" smtClean="0"/>
              <a:pPr/>
              <a:t>21</a:t>
            </a:fld>
            <a:endParaRPr lang="en-US"/>
          </a:p>
        </p:txBody>
      </p:sp>
      <p:sp>
        <p:nvSpPr>
          <p:cNvPr id="3" name="TextBox 2">
            <a:extLst>
              <a:ext uri="{FF2B5EF4-FFF2-40B4-BE49-F238E27FC236}">
                <a16:creationId xmlns:a16="http://schemas.microsoft.com/office/drawing/2014/main" id="{5146B498-E2B6-B84F-AF84-5E684EB39069}"/>
              </a:ext>
            </a:extLst>
          </p:cNvPr>
          <p:cNvSpPr txBox="1"/>
          <p:nvPr/>
        </p:nvSpPr>
        <p:spPr>
          <a:xfrm>
            <a:off x="96223" y="145063"/>
            <a:ext cx="7125629" cy="461665"/>
          </a:xfrm>
          <a:prstGeom prst="rect">
            <a:avLst/>
          </a:prstGeom>
          <a:noFill/>
        </p:spPr>
        <p:txBody>
          <a:bodyPr wrap="square" rtlCol="0">
            <a:spAutoFit/>
          </a:bodyPr>
          <a:lstStyle/>
          <a:p>
            <a:r>
              <a:rPr lang="it-IT" sz="2400" dirty="0">
                <a:solidFill>
                  <a:schemeClr val="bg1"/>
                </a:solidFill>
                <a:latin typeface="Oswald" pitchFamily="2" charset="77"/>
                <a:cs typeface="Sana" pitchFamily="2" charset="-78"/>
              </a:rPr>
              <a:t>Emerge una nuova concezione dei fenomeni microscopici.</a:t>
            </a:r>
          </a:p>
        </p:txBody>
      </p:sp>
      <p:sp>
        <p:nvSpPr>
          <p:cNvPr id="4" name="TextBox 3">
            <a:extLst>
              <a:ext uri="{FF2B5EF4-FFF2-40B4-BE49-F238E27FC236}">
                <a16:creationId xmlns:a16="http://schemas.microsoft.com/office/drawing/2014/main" id="{4624E5D1-7E85-564E-A248-355FECDCA495}"/>
              </a:ext>
            </a:extLst>
          </p:cNvPr>
          <p:cNvSpPr txBox="1"/>
          <p:nvPr/>
        </p:nvSpPr>
        <p:spPr>
          <a:xfrm>
            <a:off x="96222" y="920410"/>
            <a:ext cx="7982549" cy="830997"/>
          </a:xfrm>
          <a:prstGeom prst="rect">
            <a:avLst/>
          </a:prstGeom>
          <a:noFill/>
        </p:spPr>
        <p:txBody>
          <a:bodyPr wrap="square" rtlCol="0">
            <a:spAutoFit/>
          </a:bodyPr>
          <a:lstStyle/>
          <a:p>
            <a:pPr marL="342900" indent="-342900">
              <a:buFont typeface="Arial" panose="020B0604020202020204" pitchFamily="34" charset="0"/>
              <a:buChar char="•"/>
            </a:pPr>
            <a:r>
              <a:rPr lang="it-IT" sz="2400" dirty="0">
                <a:solidFill>
                  <a:schemeClr val="bg1"/>
                </a:solidFill>
                <a:latin typeface="Oswald" pitchFamily="2" charset="77"/>
                <a:cs typeface="Sana" pitchFamily="2" charset="-78"/>
              </a:rPr>
              <a:t>Tutto ciò che non è specificatamente proibito da una legge di conservazione, in natura è permesso </a:t>
            </a:r>
          </a:p>
        </p:txBody>
      </p:sp>
      <p:sp>
        <p:nvSpPr>
          <p:cNvPr id="5" name="TextBox 4">
            <a:extLst>
              <a:ext uri="{FF2B5EF4-FFF2-40B4-BE49-F238E27FC236}">
                <a16:creationId xmlns:a16="http://schemas.microsoft.com/office/drawing/2014/main" id="{E695899F-AF38-BA48-8E31-B9C268579604}"/>
              </a:ext>
            </a:extLst>
          </p:cNvPr>
          <p:cNvSpPr txBox="1"/>
          <p:nvPr/>
        </p:nvSpPr>
        <p:spPr>
          <a:xfrm>
            <a:off x="96221" y="2065089"/>
            <a:ext cx="7982549" cy="830997"/>
          </a:xfrm>
          <a:prstGeom prst="rect">
            <a:avLst/>
          </a:prstGeom>
          <a:noFill/>
        </p:spPr>
        <p:txBody>
          <a:bodyPr wrap="square" rtlCol="0">
            <a:spAutoFit/>
          </a:bodyPr>
          <a:lstStyle/>
          <a:p>
            <a:pPr marL="342900" indent="-342900">
              <a:buFont typeface="Arial" panose="020B0604020202020204" pitchFamily="34" charset="0"/>
              <a:buChar char="•"/>
            </a:pPr>
            <a:r>
              <a:rPr lang="it-IT" sz="2400" dirty="0">
                <a:solidFill>
                  <a:schemeClr val="bg1"/>
                </a:solidFill>
                <a:latin typeface="Oswald" pitchFamily="2" charset="77"/>
                <a:cs typeface="Sana" pitchFamily="2" charset="-78"/>
              </a:rPr>
              <a:t>Di più, tutto ciò che non è proibito accade, anche se con probabilità  diverse (e spesso trascurabili)</a:t>
            </a:r>
          </a:p>
        </p:txBody>
      </p:sp>
      <p:sp>
        <p:nvSpPr>
          <p:cNvPr id="6" name="TextBox 5">
            <a:extLst>
              <a:ext uri="{FF2B5EF4-FFF2-40B4-BE49-F238E27FC236}">
                <a16:creationId xmlns:a16="http://schemas.microsoft.com/office/drawing/2014/main" id="{B062D51E-22A8-8244-A787-1BB2ADD1D8F3}"/>
              </a:ext>
            </a:extLst>
          </p:cNvPr>
          <p:cNvSpPr txBox="1"/>
          <p:nvPr/>
        </p:nvSpPr>
        <p:spPr>
          <a:xfrm>
            <a:off x="96221" y="3209768"/>
            <a:ext cx="7982549" cy="461665"/>
          </a:xfrm>
          <a:prstGeom prst="rect">
            <a:avLst/>
          </a:prstGeom>
          <a:noFill/>
        </p:spPr>
        <p:txBody>
          <a:bodyPr wrap="square" rtlCol="0">
            <a:spAutoFit/>
          </a:bodyPr>
          <a:lstStyle/>
          <a:p>
            <a:r>
              <a:rPr lang="it-IT" sz="2400" dirty="0">
                <a:solidFill>
                  <a:schemeClr val="bg1"/>
                </a:solidFill>
                <a:latin typeface="Oswald" pitchFamily="2" charset="77"/>
                <a:cs typeface="Sana" pitchFamily="2" charset="-78"/>
              </a:rPr>
              <a:t>Un capovolgimento concettuale epocale.</a:t>
            </a:r>
          </a:p>
        </p:txBody>
      </p:sp>
      <p:sp>
        <p:nvSpPr>
          <p:cNvPr id="7" name="TextBox 6">
            <a:extLst>
              <a:ext uri="{FF2B5EF4-FFF2-40B4-BE49-F238E27FC236}">
                <a16:creationId xmlns:a16="http://schemas.microsoft.com/office/drawing/2014/main" id="{046F1376-A46D-0A4C-AD88-E67BA084D4B1}"/>
              </a:ext>
            </a:extLst>
          </p:cNvPr>
          <p:cNvSpPr txBox="1"/>
          <p:nvPr/>
        </p:nvSpPr>
        <p:spPr>
          <a:xfrm>
            <a:off x="2690648" y="3985115"/>
            <a:ext cx="6376095" cy="1200329"/>
          </a:xfrm>
          <a:prstGeom prst="rect">
            <a:avLst/>
          </a:prstGeom>
          <a:noFill/>
        </p:spPr>
        <p:txBody>
          <a:bodyPr wrap="square" rtlCol="0">
            <a:spAutoFit/>
          </a:bodyPr>
          <a:lstStyle/>
          <a:p>
            <a:pPr algn="r"/>
            <a:r>
              <a:rPr lang="it-IT" sz="2400" dirty="0">
                <a:solidFill>
                  <a:schemeClr val="bg1"/>
                </a:solidFill>
                <a:latin typeface="Oswald" pitchFamily="2" charset="77"/>
                <a:cs typeface="Sana" pitchFamily="2" charset="-78"/>
              </a:rPr>
              <a:t>La fisica non descrive le leggi che </a:t>
            </a:r>
            <a:r>
              <a:rPr lang="it-IT" sz="2400" b="1" u="sng" dirty="0">
                <a:solidFill>
                  <a:schemeClr val="bg1"/>
                </a:solidFill>
                <a:latin typeface="Oswald" pitchFamily="2" charset="77"/>
                <a:cs typeface="Sana" pitchFamily="2" charset="-78"/>
              </a:rPr>
              <a:t>permettono</a:t>
            </a:r>
            <a:r>
              <a:rPr lang="it-IT" sz="2400" dirty="0">
                <a:solidFill>
                  <a:schemeClr val="bg1"/>
                </a:solidFill>
                <a:latin typeface="Oswald" pitchFamily="2" charset="77"/>
                <a:cs typeface="Sana" pitchFamily="2" charset="-78"/>
              </a:rPr>
              <a:t> i fenomeni, bensì solo ciò che le leggi di conservazione (momento, energia, carica…) </a:t>
            </a:r>
            <a:r>
              <a:rPr lang="it-IT" sz="2400" b="1" u="sng" dirty="0">
                <a:solidFill>
                  <a:schemeClr val="bg1"/>
                </a:solidFill>
                <a:latin typeface="Oswald" pitchFamily="2" charset="77"/>
                <a:cs typeface="Sana" pitchFamily="2" charset="-78"/>
              </a:rPr>
              <a:t>proibiscono</a:t>
            </a:r>
          </a:p>
        </p:txBody>
      </p:sp>
      <p:sp>
        <p:nvSpPr>
          <p:cNvPr id="8" name="TextBox 7">
            <a:extLst>
              <a:ext uri="{FF2B5EF4-FFF2-40B4-BE49-F238E27FC236}">
                <a16:creationId xmlns:a16="http://schemas.microsoft.com/office/drawing/2014/main" id="{4726EE5C-D267-114E-9A83-90F1EEBB39E1}"/>
              </a:ext>
            </a:extLst>
          </p:cNvPr>
          <p:cNvSpPr txBox="1"/>
          <p:nvPr/>
        </p:nvSpPr>
        <p:spPr>
          <a:xfrm>
            <a:off x="96221" y="5499126"/>
            <a:ext cx="7982549" cy="461665"/>
          </a:xfrm>
          <a:prstGeom prst="rect">
            <a:avLst/>
          </a:prstGeom>
          <a:noFill/>
        </p:spPr>
        <p:txBody>
          <a:bodyPr wrap="square" rtlCol="0">
            <a:spAutoFit/>
          </a:bodyPr>
          <a:lstStyle/>
          <a:p>
            <a:r>
              <a:rPr lang="it-IT" sz="2400" dirty="0">
                <a:solidFill>
                  <a:schemeClr val="bg1"/>
                </a:solidFill>
                <a:latin typeface="Oswald" pitchFamily="2" charset="77"/>
                <a:cs typeface="Sana" pitchFamily="2" charset="-78"/>
              </a:rPr>
              <a:t>Con quali conseguenze?</a:t>
            </a:r>
          </a:p>
        </p:txBody>
      </p:sp>
    </p:spTree>
    <p:extLst>
      <p:ext uri="{BB962C8B-B14F-4D97-AF65-F5344CB8AC3E}">
        <p14:creationId xmlns:p14="http://schemas.microsoft.com/office/powerpoint/2010/main" val="409377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r>
              <a:rPr lang="en-US"/>
              <a:t>4-Feb-2009</a:t>
            </a:r>
          </a:p>
        </p:txBody>
      </p:sp>
      <p:sp>
        <p:nvSpPr>
          <p:cNvPr id="5" name="Footer Placeholder 2"/>
          <p:cNvSpPr>
            <a:spLocks noGrp="1"/>
          </p:cNvSpPr>
          <p:nvPr>
            <p:ph type="ftr" sz="quarter" idx="11"/>
          </p:nvPr>
        </p:nvSpPr>
        <p:spPr/>
        <p:txBody>
          <a:bodyPr/>
          <a:lstStyle/>
          <a:p>
            <a:r>
              <a:rPr lang="en-US"/>
              <a:t>La Fisica Moderna agli Acceleratori di Particelle </a:t>
            </a:r>
          </a:p>
        </p:txBody>
      </p:sp>
      <p:sp>
        <p:nvSpPr>
          <p:cNvPr id="6" name="Slide Number Placeholder 3"/>
          <p:cNvSpPr>
            <a:spLocks noGrp="1"/>
          </p:cNvSpPr>
          <p:nvPr>
            <p:ph type="sldNum" sz="quarter" idx="12"/>
          </p:nvPr>
        </p:nvSpPr>
        <p:spPr/>
        <p:txBody>
          <a:bodyPr/>
          <a:lstStyle/>
          <a:p>
            <a:fld id="{1480DF99-C64D-4DE8-81B9-36AAB7060721}" type="slidenum">
              <a:rPr lang="en-US"/>
              <a:pPr/>
              <a:t>22</a:t>
            </a:fld>
            <a:endParaRPr lang="en-US"/>
          </a:p>
        </p:txBody>
      </p:sp>
      <p:grpSp>
        <p:nvGrpSpPr>
          <p:cNvPr id="2" name="Group 1">
            <a:extLst>
              <a:ext uri="{FF2B5EF4-FFF2-40B4-BE49-F238E27FC236}">
                <a16:creationId xmlns:a16="http://schemas.microsoft.com/office/drawing/2014/main" id="{D6BAE1C9-0DD6-5247-B21C-C8965EC736A5}"/>
              </a:ext>
            </a:extLst>
          </p:cNvPr>
          <p:cNvGrpSpPr/>
          <p:nvPr/>
        </p:nvGrpSpPr>
        <p:grpSpPr>
          <a:xfrm>
            <a:off x="1080000" y="1080000"/>
            <a:ext cx="6411591" cy="4162097"/>
            <a:chOff x="1091597" y="1166648"/>
            <a:chExt cx="6411591" cy="4162097"/>
          </a:xfrm>
        </p:grpSpPr>
        <p:sp>
          <p:nvSpPr>
            <p:cNvPr id="8" name="Rectangle 7">
              <a:extLst>
                <a:ext uri="{FF2B5EF4-FFF2-40B4-BE49-F238E27FC236}">
                  <a16:creationId xmlns:a16="http://schemas.microsoft.com/office/drawing/2014/main" id="{F252BA62-F90C-4F46-B862-4B9C8C089878}"/>
                </a:ext>
              </a:extLst>
            </p:cNvPr>
            <p:cNvSpPr/>
            <p:nvPr/>
          </p:nvSpPr>
          <p:spPr>
            <a:xfrm>
              <a:off x="1229709" y="1166648"/>
              <a:ext cx="6273479" cy="4162097"/>
            </a:xfrm>
            <a:prstGeom prst="rect">
              <a:avLst/>
            </a:prstGeom>
            <a:gradFill flip="none" rotWithShape="1">
              <a:gsLst>
                <a:gs pos="0">
                  <a:schemeClr val="bg1">
                    <a:lumMod val="65000"/>
                  </a:schemeClr>
                </a:gs>
                <a:gs pos="100000">
                  <a:schemeClr val="bg1"/>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4274" name="Picture 2" descr="temp"/>
            <p:cNvPicPr>
              <a:picLocks noChangeAspect="1" noChangeArrowheads="1"/>
            </p:cNvPicPr>
            <p:nvPr/>
          </p:nvPicPr>
          <p:blipFill>
            <a:blip r:embed="rId2"/>
            <a:srcRect/>
            <a:stretch>
              <a:fillRect/>
            </a:stretch>
          </p:blipFill>
          <p:spPr bwMode="auto">
            <a:xfrm>
              <a:off x="1091597" y="1349430"/>
              <a:ext cx="6280151" cy="3829050"/>
            </a:xfrm>
            <a:prstGeom prst="rect">
              <a:avLst/>
            </a:prstGeom>
            <a:noFill/>
            <a:ln w="9525">
              <a:noFill/>
              <a:miter lim="800000"/>
              <a:headEnd/>
              <a:tailEnd/>
            </a:ln>
          </p:spPr>
        </p:pic>
      </p:grpSp>
      <p:sp>
        <p:nvSpPr>
          <p:cNvPr id="9" name="TextBox 8">
            <a:extLst>
              <a:ext uri="{FF2B5EF4-FFF2-40B4-BE49-F238E27FC236}">
                <a16:creationId xmlns:a16="http://schemas.microsoft.com/office/drawing/2014/main" id="{8F9ACFB8-51ED-F549-BDC9-F2D03570A9FD}"/>
              </a:ext>
            </a:extLst>
          </p:cNvPr>
          <p:cNvSpPr txBox="1"/>
          <p:nvPr/>
        </p:nvSpPr>
        <p:spPr>
          <a:xfrm>
            <a:off x="117241" y="90958"/>
            <a:ext cx="7982549" cy="461665"/>
          </a:xfrm>
          <a:prstGeom prst="rect">
            <a:avLst/>
          </a:prstGeom>
          <a:noFill/>
        </p:spPr>
        <p:txBody>
          <a:bodyPr wrap="square" rtlCol="0">
            <a:spAutoFit/>
          </a:bodyPr>
          <a:lstStyle/>
          <a:p>
            <a:r>
              <a:rPr lang="it-IT" sz="2400" dirty="0">
                <a:solidFill>
                  <a:schemeClr val="bg1"/>
                </a:solidFill>
                <a:latin typeface="Oswald" pitchFamily="2" charset="77"/>
                <a:cs typeface="Sana" pitchFamily="2" charset="-78"/>
              </a:rPr>
              <a:t>Il concetto di particella elementare</a:t>
            </a:r>
          </a:p>
        </p:txBody>
      </p:sp>
    </p:spTree>
    <p:extLst>
      <p:ext uri="{BB962C8B-B14F-4D97-AF65-F5344CB8AC3E}">
        <p14:creationId xmlns:p14="http://schemas.microsoft.com/office/powerpoint/2010/main" val="9661628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r>
              <a:rPr lang="en-US"/>
              <a:t>4-Feb-2009</a:t>
            </a:r>
          </a:p>
        </p:txBody>
      </p:sp>
      <p:sp>
        <p:nvSpPr>
          <p:cNvPr id="6" name="Footer Placeholder 2"/>
          <p:cNvSpPr>
            <a:spLocks noGrp="1"/>
          </p:cNvSpPr>
          <p:nvPr>
            <p:ph type="ftr" sz="quarter" idx="11"/>
          </p:nvPr>
        </p:nvSpPr>
        <p:spPr/>
        <p:txBody>
          <a:bodyPr/>
          <a:lstStyle/>
          <a:p>
            <a:r>
              <a:rPr lang="en-US"/>
              <a:t>La Fisica Moderna agli Acceleratori di Particelle </a:t>
            </a:r>
          </a:p>
        </p:txBody>
      </p:sp>
      <p:sp>
        <p:nvSpPr>
          <p:cNvPr id="7" name="Slide Number Placeholder 3"/>
          <p:cNvSpPr>
            <a:spLocks noGrp="1"/>
          </p:cNvSpPr>
          <p:nvPr>
            <p:ph type="sldNum" sz="quarter" idx="12"/>
          </p:nvPr>
        </p:nvSpPr>
        <p:spPr/>
        <p:txBody>
          <a:bodyPr/>
          <a:lstStyle/>
          <a:p>
            <a:fld id="{6112F3BE-B2DB-4B17-B3FF-FBFA9756DDDF}" type="slidenum">
              <a:rPr lang="en-US"/>
              <a:pPr/>
              <a:t>23</a:t>
            </a:fld>
            <a:endParaRPr lang="en-US"/>
          </a:p>
        </p:txBody>
      </p:sp>
      <p:grpSp>
        <p:nvGrpSpPr>
          <p:cNvPr id="4" name="Group 3">
            <a:extLst>
              <a:ext uri="{FF2B5EF4-FFF2-40B4-BE49-F238E27FC236}">
                <a16:creationId xmlns:a16="http://schemas.microsoft.com/office/drawing/2014/main" id="{C6160463-943D-1B4A-924F-5F6C4ADDC697}"/>
              </a:ext>
            </a:extLst>
          </p:cNvPr>
          <p:cNvGrpSpPr/>
          <p:nvPr/>
        </p:nvGrpSpPr>
        <p:grpSpPr>
          <a:xfrm>
            <a:off x="1080000" y="1080000"/>
            <a:ext cx="6411591" cy="4162097"/>
            <a:chOff x="-138113" y="641131"/>
            <a:chExt cx="6411591" cy="4162097"/>
          </a:xfrm>
        </p:grpSpPr>
        <p:sp>
          <p:nvSpPr>
            <p:cNvPr id="2" name="Rectangle 1">
              <a:extLst>
                <a:ext uri="{FF2B5EF4-FFF2-40B4-BE49-F238E27FC236}">
                  <a16:creationId xmlns:a16="http://schemas.microsoft.com/office/drawing/2014/main" id="{5B885FC3-FD5C-0644-8C25-041174153434}"/>
                </a:ext>
              </a:extLst>
            </p:cNvPr>
            <p:cNvSpPr/>
            <p:nvPr/>
          </p:nvSpPr>
          <p:spPr>
            <a:xfrm>
              <a:off x="-1" y="641131"/>
              <a:ext cx="6273479" cy="4162097"/>
            </a:xfrm>
            <a:prstGeom prst="rect">
              <a:avLst/>
            </a:prstGeom>
            <a:gradFill flip="none" rotWithShape="1">
              <a:gsLst>
                <a:gs pos="0">
                  <a:schemeClr val="bg1">
                    <a:lumMod val="65000"/>
                  </a:schemeClr>
                </a:gs>
                <a:gs pos="100000">
                  <a:schemeClr val="bg1"/>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5298" name="Picture 2" descr="temp"/>
            <p:cNvPicPr>
              <a:picLocks noChangeAspect="1" noChangeArrowheads="1"/>
            </p:cNvPicPr>
            <p:nvPr/>
          </p:nvPicPr>
          <p:blipFill>
            <a:blip r:embed="rId2"/>
            <a:srcRect/>
            <a:stretch>
              <a:fillRect/>
            </a:stretch>
          </p:blipFill>
          <p:spPr bwMode="auto">
            <a:xfrm>
              <a:off x="-138113" y="823913"/>
              <a:ext cx="6280151" cy="3829050"/>
            </a:xfrm>
            <a:prstGeom prst="rect">
              <a:avLst/>
            </a:prstGeom>
            <a:noFill/>
          </p:spPr>
        </p:pic>
        <p:pic>
          <p:nvPicPr>
            <p:cNvPr id="55300" name="Picture 4" descr="temp"/>
            <p:cNvPicPr>
              <a:picLocks noChangeAspect="1" noChangeArrowheads="1"/>
            </p:cNvPicPr>
            <p:nvPr/>
          </p:nvPicPr>
          <p:blipFill>
            <a:blip r:embed="rId3"/>
            <a:srcRect/>
            <a:stretch>
              <a:fillRect/>
            </a:stretch>
          </p:blipFill>
          <p:spPr bwMode="auto">
            <a:xfrm>
              <a:off x="749300" y="2365375"/>
              <a:ext cx="3670300" cy="628650"/>
            </a:xfrm>
            <a:prstGeom prst="rect">
              <a:avLst/>
            </a:prstGeom>
            <a:noFill/>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60AFE68-34C5-8E40-A3A4-5D71D4B1AE3E}"/>
                    </a:ext>
                  </a:extLst>
                </p:cNvPr>
                <p:cNvSpPr txBox="1"/>
                <p:nvPr/>
              </p:nvSpPr>
              <p:spPr>
                <a:xfrm>
                  <a:off x="2731275" y="2812010"/>
                  <a:ext cx="2549544" cy="11405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smtClean="0">
                            <a:solidFill>
                              <a:schemeClr val="tx1">
                                <a:lumMod val="50000"/>
                                <a:lumOff val="50000"/>
                              </a:schemeClr>
                            </a:solidFill>
                            <a:latin typeface="Cambria Math" panose="02040503050406030204" pitchFamily="18" charset="0"/>
                            <a:ea typeface="Cambria Math" panose="02040503050406030204" pitchFamily="18" charset="0"/>
                          </a:rPr>
                          <m:t>∆</m:t>
                        </m:r>
                        <m:r>
                          <a:rPr lang="en-US" sz="3600" b="0" i="1" smtClean="0">
                            <a:solidFill>
                              <a:schemeClr val="tx1">
                                <a:lumMod val="50000"/>
                                <a:lumOff val="50000"/>
                              </a:schemeClr>
                            </a:solidFill>
                            <a:latin typeface="Cambria Math" panose="02040503050406030204" pitchFamily="18" charset="0"/>
                            <a:ea typeface="Cambria Math" panose="02040503050406030204" pitchFamily="18" charset="0"/>
                          </a:rPr>
                          <m:t>𝐸</m:t>
                        </m:r>
                        <m:r>
                          <a:rPr lang="en-US" sz="3600" b="0" i="1" smtClean="0">
                            <a:solidFill>
                              <a:schemeClr val="tx1">
                                <a:lumMod val="50000"/>
                                <a:lumOff val="50000"/>
                              </a:schemeClr>
                            </a:solidFill>
                            <a:latin typeface="Cambria Math" panose="02040503050406030204" pitchFamily="18" charset="0"/>
                            <a:ea typeface="Cambria Math" panose="02040503050406030204" pitchFamily="18" charset="0"/>
                          </a:rPr>
                          <m:t>∙∆</m:t>
                        </m:r>
                        <m:r>
                          <a:rPr lang="en-US" sz="3600" b="0" i="1" smtClean="0">
                            <a:solidFill>
                              <a:schemeClr val="tx1">
                                <a:lumMod val="50000"/>
                                <a:lumOff val="50000"/>
                              </a:schemeClr>
                            </a:solidFill>
                            <a:latin typeface="Cambria Math" panose="02040503050406030204" pitchFamily="18" charset="0"/>
                            <a:ea typeface="Cambria Math" panose="02040503050406030204" pitchFamily="18" charset="0"/>
                          </a:rPr>
                          <m:t>𝑡</m:t>
                        </m:r>
                        <m:r>
                          <a:rPr lang="en-US" sz="3600" b="0" i="1" smtClean="0">
                            <a:solidFill>
                              <a:schemeClr val="tx1">
                                <a:lumMod val="50000"/>
                                <a:lumOff val="50000"/>
                              </a:schemeClr>
                            </a:solidFill>
                            <a:latin typeface="Cambria Math" panose="02040503050406030204" pitchFamily="18" charset="0"/>
                            <a:ea typeface="Cambria Math" panose="02040503050406030204" pitchFamily="18" charset="0"/>
                          </a:rPr>
                          <m:t>≥</m:t>
                        </m:r>
                        <m:f>
                          <m:fPr>
                            <m:ctrlPr>
                              <a:rPr lang="en-US" sz="3600" b="0" i="1" smtClean="0">
                                <a:solidFill>
                                  <a:schemeClr val="tx1">
                                    <a:lumMod val="50000"/>
                                    <a:lumOff val="50000"/>
                                  </a:schemeClr>
                                </a:solidFill>
                                <a:latin typeface="Cambria Math" panose="02040503050406030204" pitchFamily="18" charset="0"/>
                                <a:ea typeface="Cambria Math" panose="02040503050406030204" pitchFamily="18" charset="0"/>
                              </a:rPr>
                            </m:ctrlPr>
                          </m:fPr>
                          <m:num>
                            <m:r>
                              <a:rPr lang="en-US" sz="3600" i="1">
                                <a:solidFill>
                                  <a:schemeClr val="tx1">
                                    <a:lumMod val="50000"/>
                                    <a:lumOff val="50000"/>
                                  </a:schemeClr>
                                </a:solidFill>
                                <a:latin typeface="Cambria Math" panose="02040503050406030204" pitchFamily="18" charset="0"/>
                                <a:ea typeface="Cambria Math" panose="02040503050406030204" pitchFamily="18" charset="0"/>
                              </a:rPr>
                              <m:t>ℏ</m:t>
                            </m:r>
                          </m:num>
                          <m:den>
                            <m:r>
                              <a:rPr lang="en-US" sz="3600" i="1">
                                <a:solidFill>
                                  <a:schemeClr val="tx1">
                                    <a:lumMod val="50000"/>
                                    <a:lumOff val="50000"/>
                                  </a:schemeClr>
                                </a:solidFill>
                                <a:latin typeface="Cambria Math" panose="02040503050406030204" pitchFamily="18" charset="0"/>
                                <a:ea typeface="Cambria Math" panose="02040503050406030204" pitchFamily="18" charset="0"/>
                              </a:rPr>
                              <m:t>2</m:t>
                            </m:r>
                          </m:den>
                        </m:f>
                      </m:oMath>
                    </m:oMathPara>
                  </a14:m>
                  <a:endParaRPr lang="en-US" sz="3600" dirty="0">
                    <a:solidFill>
                      <a:schemeClr val="tx1">
                        <a:lumMod val="50000"/>
                        <a:lumOff val="50000"/>
                      </a:schemeClr>
                    </a:solidFill>
                  </a:endParaRPr>
                </a:p>
              </p:txBody>
            </p:sp>
          </mc:Choice>
          <mc:Fallback xmlns="">
            <p:sp>
              <p:nvSpPr>
                <p:cNvPr id="10" name="TextBox 9">
                  <a:extLst>
                    <a:ext uri="{FF2B5EF4-FFF2-40B4-BE49-F238E27FC236}">
                      <a16:creationId xmlns:a16="http://schemas.microsoft.com/office/drawing/2014/main" id="{460AFE68-34C5-8E40-A3A4-5D71D4B1AE3E}"/>
                    </a:ext>
                  </a:extLst>
                </p:cNvPr>
                <p:cNvSpPr txBox="1">
                  <a:spLocks noRot="1" noChangeAspect="1" noMove="1" noResize="1" noEditPoints="1" noAdjustHandles="1" noChangeArrowheads="1" noChangeShapeType="1" noTextEdit="1"/>
                </p:cNvSpPr>
                <p:nvPr/>
              </p:nvSpPr>
              <p:spPr>
                <a:xfrm>
                  <a:off x="2731275" y="2812010"/>
                  <a:ext cx="2549544" cy="1140505"/>
                </a:xfrm>
                <a:prstGeom prst="rect">
                  <a:avLst/>
                </a:prstGeom>
                <a:blipFill>
                  <a:blip r:embed="rId4"/>
                  <a:stretch>
                    <a:fillRect b="-7692"/>
                  </a:stretch>
                </a:blipFill>
              </p:spPr>
              <p:txBody>
                <a:bodyPr/>
                <a:lstStyle/>
                <a:p>
                  <a:r>
                    <a:rPr lang="en-US">
                      <a:noFill/>
                    </a:rPr>
                    <a:t> </a:t>
                  </a:r>
                </a:p>
              </p:txBody>
            </p:sp>
          </mc:Fallback>
        </mc:AlternateContent>
      </p:grpSp>
      <p:sp>
        <p:nvSpPr>
          <p:cNvPr id="13" name="TextBox 12">
            <a:extLst>
              <a:ext uri="{FF2B5EF4-FFF2-40B4-BE49-F238E27FC236}">
                <a16:creationId xmlns:a16="http://schemas.microsoft.com/office/drawing/2014/main" id="{2BCAF220-51DB-8841-9EF3-01E31BC3FE93}"/>
              </a:ext>
            </a:extLst>
          </p:cNvPr>
          <p:cNvSpPr txBox="1"/>
          <p:nvPr/>
        </p:nvSpPr>
        <p:spPr>
          <a:xfrm>
            <a:off x="117241" y="90958"/>
            <a:ext cx="7982549" cy="461665"/>
          </a:xfrm>
          <a:prstGeom prst="rect">
            <a:avLst/>
          </a:prstGeom>
          <a:noFill/>
        </p:spPr>
        <p:txBody>
          <a:bodyPr wrap="square" rtlCol="0">
            <a:spAutoFit/>
          </a:bodyPr>
          <a:lstStyle/>
          <a:p>
            <a:r>
              <a:rPr lang="it-IT" sz="2400" dirty="0">
                <a:solidFill>
                  <a:schemeClr val="bg1"/>
                </a:solidFill>
                <a:latin typeface="Oswald" pitchFamily="2" charset="77"/>
                <a:cs typeface="Sana" pitchFamily="2" charset="-78"/>
              </a:rPr>
              <a:t>Il concetto di particella elementare (e di stato virtuale)</a:t>
            </a:r>
          </a:p>
        </p:txBody>
      </p:sp>
    </p:spTree>
    <p:extLst>
      <p:ext uri="{BB962C8B-B14F-4D97-AF65-F5344CB8AC3E}">
        <p14:creationId xmlns:p14="http://schemas.microsoft.com/office/powerpoint/2010/main" val="213567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r>
              <a:rPr lang="en-US"/>
              <a:t>4-Feb-2009</a:t>
            </a:r>
          </a:p>
        </p:txBody>
      </p:sp>
      <p:sp>
        <p:nvSpPr>
          <p:cNvPr id="6" name="Footer Placeholder 2"/>
          <p:cNvSpPr>
            <a:spLocks noGrp="1"/>
          </p:cNvSpPr>
          <p:nvPr>
            <p:ph type="ftr" sz="quarter" idx="11"/>
          </p:nvPr>
        </p:nvSpPr>
        <p:spPr/>
        <p:txBody>
          <a:bodyPr/>
          <a:lstStyle/>
          <a:p>
            <a:r>
              <a:rPr lang="en-US"/>
              <a:t>La Fisica Moderna agli Acceleratori di Particelle </a:t>
            </a:r>
          </a:p>
        </p:txBody>
      </p:sp>
      <p:sp>
        <p:nvSpPr>
          <p:cNvPr id="7" name="Slide Number Placeholder 3"/>
          <p:cNvSpPr>
            <a:spLocks noGrp="1"/>
          </p:cNvSpPr>
          <p:nvPr>
            <p:ph type="sldNum" sz="quarter" idx="12"/>
          </p:nvPr>
        </p:nvSpPr>
        <p:spPr/>
        <p:txBody>
          <a:bodyPr/>
          <a:lstStyle/>
          <a:p>
            <a:fld id="{D967FD81-8E01-4487-82C4-FFB1C9AFD86E}" type="slidenum">
              <a:rPr lang="en-US"/>
              <a:pPr/>
              <a:t>24</a:t>
            </a:fld>
            <a:endParaRPr lang="en-US"/>
          </a:p>
        </p:txBody>
      </p:sp>
      <p:grpSp>
        <p:nvGrpSpPr>
          <p:cNvPr id="2" name="Group 1">
            <a:extLst>
              <a:ext uri="{FF2B5EF4-FFF2-40B4-BE49-F238E27FC236}">
                <a16:creationId xmlns:a16="http://schemas.microsoft.com/office/drawing/2014/main" id="{91261B38-4749-A242-98A0-288238EA2B7E}"/>
              </a:ext>
            </a:extLst>
          </p:cNvPr>
          <p:cNvGrpSpPr/>
          <p:nvPr/>
        </p:nvGrpSpPr>
        <p:grpSpPr>
          <a:xfrm>
            <a:off x="1080000" y="1080000"/>
            <a:ext cx="6411591" cy="4162097"/>
            <a:chOff x="-138113" y="641131"/>
            <a:chExt cx="6411591" cy="4162097"/>
          </a:xfrm>
        </p:grpSpPr>
        <p:sp>
          <p:nvSpPr>
            <p:cNvPr id="8" name="Rectangle 7">
              <a:extLst>
                <a:ext uri="{FF2B5EF4-FFF2-40B4-BE49-F238E27FC236}">
                  <a16:creationId xmlns:a16="http://schemas.microsoft.com/office/drawing/2014/main" id="{ED206212-8236-C245-A4C0-A566266E37C9}"/>
                </a:ext>
              </a:extLst>
            </p:cNvPr>
            <p:cNvSpPr/>
            <p:nvPr/>
          </p:nvSpPr>
          <p:spPr>
            <a:xfrm>
              <a:off x="-1" y="641131"/>
              <a:ext cx="6273479" cy="4162097"/>
            </a:xfrm>
            <a:prstGeom prst="rect">
              <a:avLst/>
            </a:prstGeom>
            <a:gradFill flip="none" rotWithShape="1">
              <a:gsLst>
                <a:gs pos="0">
                  <a:schemeClr val="bg1">
                    <a:lumMod val="65000"/>
                  </a:schemeClr>
                </a:gs>
                <a:gs pos="100000">
                  <a:schemeClr val="bg1"/>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6322" name="Picture 2" descr="temp"/>
            <p:cNvPicPr>
              <a:picLocks noChangeAspect="1" noChangeArrowheads="1"/>
            </p:cNvPicPr>
            <p:nvPr/>
          </p:nvPicPr>
          <p:blipFill>
            <a:blip r:embed="rId2"/>
            <a:srcRect/>
            <a:stretch>
              <a:fillRect/>
            </a:stretch>
          </p:blipFill>
          <p:spPr bwMode="auto">
            <a:xfrm>
              <a:off x="-138113" y="823913"/>
              <a:ext cx="6280151" cy="3829050"/>
            </a:xfrm>
            <a:prstGeom prst="rect">
              <a:avLst/>
            </a:prstGeom>
            <a:noFill/>
          </p:spPr>
        </p:pic>
      </p:grpSp>
      <p:sp>
        <p:nvSpPr>
          <p:cNvPr id="10" name="TextBox 9">
            <a:extLst>
              <a:ext uri="{FF2B5EF4-FFF2-40B4-BE49-F238E27FC236}">
                <a16:creationId xmlns:a16="http://schemas.microsoft.com/office/drawing/2014/main" id="{A269739B-4128-BA45-ACD1-70E76399342C}"/>
              </a:ext>
            </a:extLst>
          </p:cNvPr>
          <p:cNvSpPr txBox="1"/>
          <p:nvPr/>
        </p:nvSpPr>
        <p:spPr>
          <a:xfrm>
            <a:off x="117241" y="90958"/>
            <a:ext cx="7982549" cy="461665"/>
          </a:xfrm>
          <a:prstGeom prst="rect">
            <a:avLst/>
          </a:prstGeom>
          <a:noFill/>
        </p:spPr>
        <p:txBody>
          <a:bodyPr wrap="square" rtlCol="0">
            <a:spAutoFit/>
          </a:bodyPr>
          <a:lstStyle/>
          <a:p>
            <a:r>
              <a:rPr lang="it-IT" sz="2400" dirty="0">
                <a:solidFill>
                  <a:schemeClr val="bg1"/>
                </a:solidFill>
                <a:latin typeface="Oswald" pitchFamily="2" charset="77"/>
                <a:cs typeface="Sana" pitchFamily="2" charset="-78"/>
              </a:rPr>
              <a:t>Il concetto di particella elementare (e di stato virtuale)</a:t>
            </a:r>
          </a:p>
        </p:txBody>
      </p:sp>
    </p:spTree>
    <p:extLst>
      <p:ext uri="{BB962C8B-B14F-4D97-AF65-F5344CB8AC3E}">
        <p14:creationId xmlns:p14="http://schemas.microsoft.com/office/powerpoint/2010/main" val="423328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r>
              <a:rPr lang="en-US"/>
              <a:t>4-Feb-2009</a:t>
            </a:r>
          </a:p>
        </p:txBody>
      </p:sp>
      <p:sp>
        <p:nvSpPr>
          <p:cNvPr id="7" name="Footer Placeholder 2"/>
          <p:cNvSpPr>
            <a:spLocks noGrp="1"/>
          </p:cNvSpPr>
          <p:nvPr>
            <p:ph type="ftr" sz="quarter" idx="11"/>
          </p:nvPr>
        </p:nvSpPr>
        <p:spPr/>
        <p:txBody>
          <a:bodyPr/>
          <a:lstStyle/>
          <a:p>
            <a:r>
              <a:rPr lang="en-US"/>
              <a:t>La Fisica Moderna agli Acceleratori di Particelle </a:t>
            </a:r>
          </a:p>
        </p:txBody>
      </p:sp>
      <p:sp>
        <p:nvSpPr>
          <p:cNvPr id="8" name="Slide Number Placeholder 3"/>
          <p:cNvSpPr>
            <a:spLocks noGrp="1"/>
          </p:cNvSpPr>
          <p:nvPr>
            <p:ph type="sldNum" sz="quarter" idx="12"/>
          </p:nvPr>
        </p:nvSpPr>
        <p:spPr/>
        <p:txBody>
          <a:bodyPr/>
          <a:lstStyle/>
          <a:p>
            <a:fld id="{33810349-9C8C-4367-83F4-1E62C1BF2BFE}" type="slidenum">
              <a:rPr lang="en-US"/>
              <a:pPr/>
              <a:t>25</a:t>
            </a:fld>
            <a:endParaRPr lang="en-US"/>
          </a:p>
        </p:txBody>
      </p:sp>
      <p:grpSp>
        <p:nvGrpSpPr>
          <p:cNvPr id="2" name="Group 1">
            <a:extLst>
              <a:ext uri="{FF2B5EF4-FFF2-40B4-BE49-F238E27FC236}">
                <a16:creationId xmlns:a16="http://schemas.microsoft.com/office/drawing/2014/main" id="{34D16F33-8B69-164B-8AEE-91A50FDA8F0E}"/>
              </a:ext>
            </a:extLst>
          </p:cNvPr>
          <p:cNvGrpSpPr/>
          <p:nvPr/>
        </p:nvGrpSpPr>
        <p:grpSpPr>
          <a:xfrm>
            <a:off x="1080000" y="1080000"/>
            <a:ext cx="6411591" cy="4162097"/>
            <a:chOff x="-138113" y="641131"/>
            <a:chExt cx="6411591" cy="4162097"/>
          </a:xfrm>
        </p:grpSpPr>
        <p:sp>
          <p:nvSpPr>
            <p:cNvPr id="9" name="Rectangle 8">
              <a:extLst>
                <a:ext uri="{FF2B5EF4-FFF2-40B4-BE49-F238E27FC236}">
                  <a16:creationId xmlns:a16="http://schemas.microsoft.com/office/drawing/2014/main" id="{D951723D-84A0-B34E-8F46-23CD3238B622}"/>
                </a:ext>
              </a:extLst>
            </p:cNvPr>
            <p:cNvSpPr/>
            <p:nvPr/>
          </p:nvSpPr>
          <p:spPr>
            <a:xfrm>
              <a:off x="-1" y="641131"/>
              <a:ext cx="6273479" cy="4162097"/>
            </a:xfrm>
            <a:prstGeom prst="rect">
              <a:avLst/>
            </a:prstGeom>
            <a:gradFill flip="none" rotWithShape="1">
              <a:gsLst>
                <a:gs pos="0">
                  <a:schemeClr val="bg1">
                    <a:lumMod val="65000"/>
                  </a:schemeClr>
                </a:gs>
                <a:gs pos="100000">
                  <a:schemeClr val="bg1"/>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7346" name="Picture 2" descr="temp"/>
            <p:cNvPicPr>
              <a:picLocks noChangeAspect="1" noChangeArrowheads="1"/>
            </p:cNvPicPr>
            <p:nvPr/>
          </p:nvPicPr>
          <p:blipFill>
            <a:blip r:embed="rId2"/>
            <a:srcRect/>
            <a:stretch>
              <a:fillRect/>
            </a:stretch>
          </p:blipFill>
          <p:spPr bwMode="auto">
            <a:xfrm>
              <a:off x="-138113" y="823913"/>
              <a:ext cx="6280151" cy="3829050"/>
            </a:xfrm>
            <a:prstGeom prst="rect">
              <a:avLst/>
            </a:prstGeom>
            <a:noFill/>
          </p:spPr>
        </p:pic>
      </p:grpSp>
      <p:sp>
        <p:nvSpPr>
          <p:cNvPr id="11" name="TextBox 10">
            <a:extLst>
              <a:ext uri="{FF2B5EF4-FFF2-40B4-BE49-F238E27FC236}">
                <a16:creationId xmlns:a16="http://schemas.microsoft.com/office/drawing/2014/main" id="{9CD11541-A725-D448-A4C9-ABCAFAA53936}"/>
              </a:ext>
            </a:extLst>
          </p:cNvPr>
          <p:cNvSpPr txBox="1"/>
          <p:nvPr/>
        </p:nvSpPr>
        <p:spPr>
          <a:xfrm>
            <a:off x="117241" y="90958"/>
            <a:ext cx="6714483" cy="461665"/>
          </a:xfrm>
          <a:prstGeom prst="rect">
            <a:avLst/>
          </a:prstGeom>
          <a:noFill/>
        </p:spPr>
        <p:txBody>
          <a:bodyPr wrap="square" rtlCol="0">
            <a:spAutoFit/>
          </a:bodyPr>
          <a:lstStyle/>
          <a:p>
            <a:r>
              <a:rPr lang="it-IT" sz="2400" dirty="0">
                <a:solidFill>
                  <a:schemeClr val="bg1"/>
                </a:solidFill>
                <a:latin typeface="Oswald" pitchFamily="2" charset="77"/>
                <a:cs typeface="Sana" pitchFamily="2" charset="-78"/>
              </a:rPr>
              <a:t>Il concetto di particella elementare (e di stato virtuale)</a:t>
            </a:r>
          </a:p>
        </p:txBody>
      </p:sp>
    </p:spTree>
    <p:extLst>
      <p:ext uri="{BB962C8B-B14F-4D97-AF65-F5344CB8AC3E}">
        <p14:creationId xmlns:p14="http://schemas.microsoft.com/office/powerpoint/2010/main" val="396566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r>
              <a:rPr lang="en-US"/>
              <a:t>4-Feb-2009</a:t>
            </a:r>
          </a:p>
        </p:txBody>
      </p:sp>
      <p:sp>
        <p:nvSpPr>
          <p:cNvPr id="6" name="Footer Placeholder 2"/>
          <p:cNvSpPr>
            <a:spLocks noGrp="1"/>
          </p:cNvSpPr>
          <p:nvPr>
            <p:ph type="ftr" sz="quarter" idx="11"/>
          </p:nvPr>
        </p:nvSpPr>
        <p:spPr/>
        <p:txBody>
          <a:bodyPr/>
          <a:lstStyle/>
          <a:p>
            <a:r>
              <a:rPr lang="en-US"/>
              <a:t>La Fisica Moderna agli Acceleratori di Particelle </a:t>
            </a:r>
          </a:p>
        </p:txBody>
      </p:sp>
      <p:sp>
        <p:nvSpPr>
          <p:cNvPr id="7" name="Slide Number Placeholder 3"/>
          <p:cNvSpPr>
            <a:spLocks noGrp="1"/>
          </p:cNvSpPr>
          <p:nvPr>
            <p:ph type="sldNum" sz="quarter" idx="12"/>
          </p:nvPr>
        </p:nvSpPr>
        <p:spPr/>
        <p:txBody>
          <a:bodyPr/>
          <a:lstStyle/>
          <a:p>
            <a:fld id="{7E8FBD0E-30E4-49B9-9975-E1E73974B9F6}" type="slidenum">
              <a:rPr lang="en-US"/>
              <a:pPr/>
              <a:t>26</a:t>
            </a:fld>
            <a:endParaRPr lang="en-US"/>
          </a:p>
        </p:txBody>
      </p:sp>
      <p:grpSp>
        <p:nvGrpSpPr>
          <p:cNvPr id="2" name="Group 1">
            <a:extLst>
              <a:ext uri="{FF2B5EF4-FFF2-40B4-BE49-F238E27FC236}">
                <a16:creationId xmlns:a16="http://schemas.microsoft.com/office/drawing/2014/main" id="{E9B4D9B4-4D36-064B-9B95-8609D55881FA}"/>
              </a:ext>
            </a:extLst>
          </p:cNvPr>
          <p:cNvGrpSpPr/>
          <p:nvPr/>
        </p:nvGrpSpPr>
        <p:grpSpPr>
          <a:xfrm>
            <a:off x="1080000" y="1080000"/>
            <a:ext cx="6411591" cy="4162097"/>
            <a:chOff x="-138113" y="641131"/>
            <a:chExt cx="6411591" cy="4162097"/>
          </a:xfrm>
        </p:grpSpPr>
        <p:sp>
          <p:nvSpPr>
            <p:cNvPr id="8" name="Rectangle 7">
              <a:extLst>
                <a:ext uri="{FF2B5EF4-FFF2-40B4-BE49-F238E27FC236}">
                  <a16:creationId xmlns:a16="http://schemas.microsoft.com/office/drawing/2014/main" id="{7A16209B-19B0-BC40-8909-95E00ABC252C}"/>
                </a:ext>
              </a:extLst>
            </p:cNvPr>
            <p:cNvSpPr/>
            <p:nvPr/>
          </p:nvSpPr>
          <p:spPr>
            <a:xfrm>
              <a:off x="-1" y="641131"/>
              <a:ext cx="6273479" cy="4162097"/>
            </a:xfrm>
            <a:prstGeom prst="rect">
              <a:avLst/>
            </a:prstGeom>
            <a:gradFill flip="none" rotWithShape="1">
              <a:gsLst>
                <a:gs pos="0">
                  <a:schemeClr val="bg1">
                    <a:lumMod val="65000"/>
                  </a:schemeClr>
                </a:gs>
                <a:gs pos="100000">
                  <a:schemeClr val="bg1"/>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9394" name="Picture 2" descr="temp"/>
            <p:cNvPicPr>
              <a:picLocks noChangeAspect="1" noChangeArrowheads="1"/>
            </p:cNvPicPr>
            <p:nvPr/>
          </p:nvPicPr>
          <p:blipFill>
            <a:blip r:embed="rId2"/>
            <a:srcRect/>
            <a:stretch>
              <a:fillRect/>
            </a:stretch>
          </p:blipFill>
          <p:spPr bwMode="auto">
            <a:xfrm>
              <a:off x="-138113" y="823913"/>
              <a:ext cx="6280151" cy="3829050"/>
            </a:xfrm>
            <a:prstGeom prst="rect">
              <a:avLst/>
            </a:prstGeom>
            <a:noFill/>
          </p:spPr>
        </p:pic>
      </p:grpSp>
      <p:sp>
        <p:nvSpPr>
          <p:cNvPr id="10" name="TextBox 9">
            <a:extLst>
              <a:ext uri="{FF2B5EF4-FFF2-40B4-BE49-F238E27FC236}">
                <a16:creationId xmlns:a16="http://schemas.microsoft.com/office/drawing/2014/main" id="{811DEB1C-F934-A64B-97AB-AEA77736BD7E}"/>
              </a:ext>
            </a:extLst>
          </p:cNvPr>
          <p:cNvSpPr txBox="1"/>
          <p:nvPr/>
        </p:nvSpPr>
        <p:spPr>
          <a:xfrm>
            <a:off x="117241" y="90958"/>
            <a:ext cx="6714483" cy="461665"/>
          </a:xfrm>
          <a:prstGeom prst="rect">
            <a:avLst/>
          </a:prstGeom>
          <a:noFill/>
        </p:spPr>
        <p:txBody>
          <a:bodyPr wrap="square" rtlCol="0">
            <a:spAutoFit/>
          </a:bodyPr>
          <a:lstStyle/>
          <a:p>
            <a:r>
              <a:rPr lang="it-IT" sz="2400" dirty="0">
                <a:solidFill>
                  <a:schemeClr val="bg1"/>
                </a:solidFill>
                <a:latin typeface="Oswald" pitchFamily="2" charset="77"/>
                <a:cs typeface="Sana" pitchFamily="2" charset="-78"/>
              </a:rPr>
              <a:t>Il concetto di particella elementare (e di stato virtuale)</a:t>
            </a:r>
          </a:p>
        </p:txBody>
      </p:sp>
    </p:spTree>
    <p:extLst>
      <p:ext uri="{BB962C8B-B14F-4D97-AF65-F5344CB8AC3E}">
        <p14:creationId xmlns:p14="http://schemas.microsoft.com/office/powerpoint/2010/main" val="189924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9BE2B-D541-7A40-B3A6-87BAF7A19FAC}"/>
              </a:ext>
            </a:extLst>
          </p:cNvPr>
          <p:cNvSpPr>
            <a:spLocks noGrp="1"/>
          </p:cNvSpPr>
          <p:nvPr>
            <p:ph type="sldNum" sz="quarter" idx="12"/>
          </p:nvPr>
        </p:nvSpPr>
        <p:spPr/>
        <p:txBody>
          <a:bodyPr/>
          <a:lstStyle/>
          <a:p>
            <a:fld id="{1744BE55-CFB6-3249-9653-5A6C656DA5B0}" type="slidenum">
              <a:rPr lang="en-US" smtClean="0"/>
              <a:pPr/>
              <a:t>27</a:t>
            </a:fld>
            <a:endParaRPr lang="en-US"/>
          </a:p>
        </p:txBody>
      </p:sp>
      <p:sp>
        <p:nvSpPr>
          <p:cNvPr id="3" name="Rettangolo 10">
            <a:extLst>
              <a:ext uri="{FF2B5EF4-FFF2-40B4-BE49-F238E27FC236}">
                <a16:creationId xmlns:a16="http://schemas.microsoft.com/office/drawing/2014/main" id="{B33F8223-8F79-2741-B55C-7C4209D6BD7C}"/>
              </a:ext>
            </a:extLst>
          </p:cNvPr>
          <p:cNvSpPr/>
          <p:nvPr/>
        </p:nvSpPr>
        <p:spPr>
          <a:xfrm>
            <a:off x="738207" y="852876"/>
            <a:ext cx="7421596" cy="4864423"/>
          </a:xfrm>
          <a:prstGeom prst="rect">
            <a:avLst/>
          </a:prstGeom>
          <a:solidFill>
            <a:schemeClr val="bg1"/>
          </a:solidFill>
          <a:ln w="28575" cmpd="sng"/>
          <a:effectLst>
            <a:outerShdw blurRad="50800" dist="1016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Spazio</a:t>
            </a:r>
          </a:p>
        </p:txBody>
      </p:sp>
      <p:sp>
        <p:nvSpPr>
          <p:cNvPr id="4" name="CasellaDiTesto 4">
            <a:extLst>
              <a:ext uri="{FF2B5EF4-FFF2-40B4-BE49-F238E27FC236}">
                <a16:creationId xmlns:a16="http://schemas.microsoft.com/office/drawing/2014/main" id="{27940822-41F8-C740-9A7F-BC1A697798E9}"/>
              </a:ext>
            </a:extLst>
          </p:cNvPr>
          <p:cNvSpPr txBox="1"/>
          <p:nvPr/>
        </p:nvSpPr>
        <p:spPr>
          <a:xfrm>
            <a:off x="1024406" y="4546657"/>
            <a:ext cx="433941" cy="400110"/>
          </a:xfrm>
          <a:prstGeom prst="rect">
            <a:avLst/>
          </a:prstGeom>
          <a:noFill/>
        </p:spPr>
        <p:txBody>
          <a:bodyPr wrap="none" rtlCol="0">
            <a:spAutoFit/>
          </a:bodyPr>
          <a:lstStyle/>
          <a:p>
            <a:r>
              <a:rPr lang="it-IT" sz="2000" i="1" dirty="0">
                <a:latin typeface="Arial Unicode MS"/>
                <a:cs typeface="Arial Unicode MS"/>
              </a:rPr>
              <a:t>e</a:t>
            </a:r>
            <a:r>
              <a:rPr lang="it-IT" sz="2000" i="1" baseline="30000" dirty="0">
                <a:latin typeface="Arial Unicode MS"/>
                <a:cs typeface="Arial Unicode MS"/>
              </a:rPr>
              <a:t>-</a:t>
            </a:r>
          </a:p>
        </p:txBody>
      </p:sp>
      <p:grpSp>
        <p:nvGrpSpPr>
          <p:cNvPr id="5" name="Gruppo 61">
            <a:extLst>
              <a:ext uri="{FF2B5EF4-FFF2-40B4-BE49-F238E27FC236}">
                <a16:creationId xmlns:a16="http://schemas.microsoft.com/office/drawing/2014/main" id="{FD691CD0-9331-5B43-B368-9C6787877350}"/>
              </a:ext>
            </a:extLst>
          </p:cNvPr>
          <p:cNvGrpSpPr/>
          <p:nvPr/>
        </p:nvGrpSpPr>
        <p:grpSpPr>
          <a:xfrm>
            <a:off x="970591" y="5209908"/>
            <a:ext cx="3826930" cy="369332"/>
            <a:chOff x="1183582" y="5729936"/>
            <a:chExt cx="4519897" cy="369332"/>
          </a:xfrm>
        </p:grpSpPr>
        <p:cxnSp>
          <p:nvCxnSpPr>
            <p:cNvPr id="6" name="Connettore 2 18">
              <a:extLst>
                <a:ext uri="{FF2B5EF4-FFF2-40B4-BE49-F238E27FC236}">
                  <a16:creationId xmlns:a16="http://schemas.microsoft.com/office/drawing/2014/main" id="{EEC67795-FD87-6645-A565-639AE6FCB1A9}"/>
                </a:ext>
              </a:extLst>
            </p:cNvPr>
            <p:cNvCxnSpPr/>
            <p:nvPr/>
          </p:nvCxnSpPr>
          <p:spPr>
            <a:xfrm>
              <a:off x="1183582" y="5928612"/>
              <a:ext cx="4519897" cy="0"/>
            </a:xfrm>
            <a:prstGeom prst="straightConnector1">
              <a:avLst/>
            </a:prstGeom>
            <a:ln>
              <a:solidFill>
                <a:srgbClr val="FF0200"/>
              </a:solidFill>
              <a:tailEnd type="arrow"/>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7" name="CasellaDiTesto 28">
              <a:extLst>
                <a:ext uri="{FF2B5EF4-FFF2-40B4-BE49-F238E27FC236}">
                  <a16:creationId xmlns:a16="http://schemas.microsoft.com/office/drawing/2014/main" id="{5768A13B-B721-7348-BD73-5C14FB6C8A47}"/>
                </a:ext>
              </a:extLst>
            </p:cNvPr>
            <p:cNvSpPr txBox="1"/>
            <p:nvPr/>
          </p:nvSpPr>
          <p:spPr>
            <a:xfrm>
              <a:off x="2974864" y="5729936"/>
              <a:ext cx="911130" cy="369332"/>
            </a:xfrm>
            <a:prstGeom prst="rect">
              <a:avLst/>
            </a:prstGeom>
            <a:solidFill>
              <a:srgbClr val="D9D9D9"/>
            </a:solidFill>
            <a:ln w="28575" cmpd="sng">
              <a:solidFill>
                <a:srgbClr val="FF0000"/>
              </a:solidFill>
            </a:ln>
            <a:effectLst>
              <a:outerShdw blurRad="50800" dist="38100" dir="2700000" algn="tl" rotWithShape="0">
                <a:srgbClr val="000000">
                  <a:alpha val="43000"/>
                </a:srgbClr>
              </a:outerShdw>
            </a:effectLst>
            <a:scene3d>
              <a:camera prst="orthographicFront"/>
              <a:lightRig rig="threePt" dir="t"/>
            </a:scene3d>
            <a:sp3d>
              <a:bevelT/>
            </a:sp3d>
          </p:spPr>
          <p:txBody>
            <a:bodyPr wrap="none" rtlCol="0">
              <a:spAutoFit/>
            </a:bodyPr>
            <a:lstStyle/>
            <a:p>
              <a:r>
                <a:rPr lang="it-IT" dirty="0"/>
                <a:t>Spazio</a:t>
              </a:r>
            </a:p>
          </p:txBody>
        </p:sp>
      </p:grpSp>
      <p:grpSp>
        <p:nvGrpSpPr>
          <p:cNvPr id="8" name="Gruppo 62">
            <a:extLst>
              <a:ext uri="{FF2B5EF4-FFF2-40B4-BE49-F238E27FC236}">
                <a16:creationId xmlns:a16="http://schemas.microsoft.com/office/drawing/2014/main" id="{98B9B5E5-2DC4-B64C-AFE6-7F197D71DF4E}"/>
              </a:ext>
            </a:extLst>
          </p:cNvPr>
          <p:cNvGrpSpPr/>
          <p:nvPr/>
        </p:nvGrpSpPr>
        <p:grpSpPr>
          <a:xfrm>
            <a:off x="785925" y="926668"/>
            <a:ext cx="369332" cy="4481916"/>
            <a:chOff x="965478" y="1446696"/>
            <a:chExt cx="436209" cy="4481916"/>
          </a:xfrm>
        </p:grpSpPr>
        <p:cxnSp>
          <p:nvCxnSpPr>
            <p:cNvPr id="9" name="Connettore 2 19">
              <a:extLst>
                <a:ext uri="{FF2B5EF4-FFF2-40B4-BE49-F238E27FC236}">
                  <a16:creationId xmlns:a16="http://schemas.microsoft.com/office/drawing/2014/main" id="{0FBA7232-09A8-3542-AE47-8DED7E191C15}"/>
                </a:ext>
              </a:extLst>
            </p:cNvPr>
            <p:cNvCxnSpPr/>
            <p:nvPr/>
          </p:nvCxnSpPr>
          <p:spPr>
            <a:xfrm flipV="1">
              <a:off x="1183583" y="1446696"/>
              <a:ext cx="0" cy="4481916"/>
            </a:xfrm>
            <a:prstGeom prst="straightConnector1">
              <a:avLst/>
            </a:prstGeom>
            <a:ln>
              <a:solidFill>
                <a:srgbClr val="FF0200"/>
              </a:solidFill>
              <a:tailEnd type="arrow"/>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0" name="CasellaDiTesto 29">
              <a:extLst>
                <a:ext uri="{FF2B5EF4-FFF2-40B4-BE49-F238E27FC236}">
                  <a16:creationId xmlns:a16="http://schemas.microsoft.com/office/drawing/2014/main" id="{491ACFD8-DD0D-134C-8AB3-FED337DDED56}"/>
                </a:ext>
              </a:extLst>
            </p:cNvPr>
            <p:cNvSpPr txBox="1"/>
            <p:nvPr/>
          </p:nvSpPr>
          <p:spPr>
            <a:xfrm rot="16200000">
              <a:off x="776053" y="3812323"/>
              <a:ext cx="815059" cy="436209"/>
            </a:xfrm>
            <a:prstGeom prst="rect">
              <a:avLst/>
            </a:prstGeom>
            <a:solidFill>
              <a:schemeClr val="bg1">
                <a:lumMod val="85000"/>
              </a:schemeClr>
            </a:solidFill>
            <a:ln w="28575" cmpd="sng">
              <a:solidFill>
                <a:srgbClr val="FF0000"/>
              </a:solidFill>
            </a:ln>
            <a:effectLst>
              <a:outerShdw blurRad="50800" dist="38100" dir="2700000" algn="tl" rotWithShape="0">
                <a:srgbClr val="000000">
                  <a:alpha val="43000"/>
                </a:srgbClr>
              </a:outerShdw>
            </a:effectLst>
            <a:scene3d>
              <a:camera prst="orthographicFront"/>
              <a:lightRig rig="threePt" dir="t"/>
            </a:scene3d>
            <a:sp3d>
              <a:bevelT/>
            </a:sp3d>
          </p:spPr>
          <p:txBody>
            <a:bodyPr wrap="none" rtlCol="0">
              <a:spAutoFit/>
            </a:bodyPr>
            <a:lstStyle/>
            <a:p>
              <a:r>
                <a:rPr lang="it-IT" dirty="0"/>
                <a:t>Tempo</a:t>
              </a:r>
            </a:p>
          </p:txBody>
        </p:sp>
      </p:grpSp>
      <p:pic>
        <p:nvPicPr>
          <p:cNvPr id="11" name="Immagine 30" descr="temp.png">
            <a:extLst>
              <a:ext uri="{FF2B5EF4-FFF2-40B4-BE49-F238E27FC236}">
                <a16:creationId xmlns:a16="http://schemas.microsoft.com/office/drawing/2014/main" id="{099EC742-DCD1-5749-82C0-C27BF69D2C59}"/>
              </a:ext>
            </a:extLst>
          </p:cNvPr>
          <p:cNvPicPr>
            <a:picLocks noChangeAspect="1"/>
          </p:cNvPicPr>
          <p:nvPr/>
        </p:nvPicPr>
        <p:blipFill rotWithShape="1">
          <a:blip r:embed="rId2">
            <a:extLst>
              <a:ext uri="{28A0092B-C50C-407E-A947-70E740481C1C}">
                <a14:useLocalDpi xmlns:a14="http://schemas.microsoft.com/office/drawing/2010/main" val="0"/>
              </a:ext>
            </a:extLst>
          </a:blip>
          <a:srcRect r="72650" b="54924"/>
          <a:stretch/>
        </p:blipFill>
        <p:spPr>
          <a:xfrm rot="16200000">
            <a:off x="959030" y="3476489"/>
            <a:ext cx="1244881" cy="987340"/>
          </a:xfrm>
          <a:prstGeom prst="rect">
            <a:avLst/>
          </a:prstGeom>
          <a:effectLst>
            <a:outerShdw blurRad="50800" dist="63500" dir="1500000" algn="tl" rotWithShape="0">
              <a:srgbClr val="000000">
                <a:alpha val="43000"/>
              </a:srgbClr>
            </a:outerShdw>
          </a:effectLst>
        </p:spPr>
      </p:pic>
      <p:pic>
        <p:nvPicPr>
          <p:cNvPr id="12" name="Immagine 31" descr="temp.png">
            <a:extLst>
              <a:ext uri="{FF2B5EF4-FFF2-40B4-BE49-F238E27FC236}">
                <a16:creationId xmlns:a16="http://schemas.microsoft.com/office/drawing/2014/main" id="{D5EBF2E9-F02F-E347-AD3F-5FB4F90F9637}"/>
              </a:ext>
            </a:extLst>
          </p:cNvPr>
          <p:cNvPicPr>
            <a:picLocks noChangeAspect="1"/>
          </p:cNvPicPr>
          <p:nvPr/>
        </p:nvPicPr>
        <p:blipFill rotWithShape="1">
          <a:blip r:embed="rId3">
            <a:duotone>
              <a:prstClr val="black"/>
              <a:srgbClr val="FF0002">
                <a:tint val="45000"/>
                <a:satMod val="400000"/>
              </a:srgbClr>
            </a:duotone>
            <a:extLst>
              <a:ext uri="{28A0092B-C50C-407E-A947-70E740481C1C}">
                <a14:useLocalDpi xmlns:a14="http://schemas.microsoft.com/office/drawing/2010/main" val="0"/>
              </a:ext>
            </a:extLst>
          </a:blip>
          <a:srcRect t="54884" r="74486"/>
          <a:stretch/>
        </p:blipFill>
        <p:spPr>
          <a:xfrm rot="5400000">
            <a:off x="1000192" y="2528589"/>
            <a:ext cx="1161332" cy="988200"/>
          </a:xfrm>
          <a:prstGeom prst="rect">
            <a:avLst/>
          </a:prstGeom>
          <a:effectLst>
            <a:outerShdw blurRad="50800" dist="63500" dir="1500000" algn="tl" rotWithShape="0">
              <a:srgbClr val="000000">
                <a:alpha val="43000"/>
              </a:srgbClr>
            </a:outerShdw>
          </a:effectLst>
        </p:spPr>
      </p:pic>
      <p:pic>
        <p:nvPicPr>
          <p:cNvPr id="13" name="Immagine 32" descr="temp.png">
            <a:extLst>
              <a:ext uri="{FF2B5EF4-FFF2-40B4-BE49-F238E27FC236}">
                <a16:creationId xmlns:a16="http://schemas.microsoft.com/office/drawing/2014/main" id="{83637801-0ACE-6E41-9BB7-11C903F59429}"/>
              </a:ext>
            </a:extLst>
          </p:cNvPr>
          <p:cNvPicPr>
            <a:picLocks noChangeAspect="1"/>
          </p:cNvPicPr>
          <p:nvPr/>
        </p:nvPicPr>
        <p:blipFill rotWithShape="1">
          <a:blip r:embed="rId4">
            <a:extLst>
              <a:ext uri="{28A0092B-C50C-407E-A947-70E740481C1C}">
                <a14:useLocalDpi xmlns:a14="http://schemas.microsoft.com/office/drawing/2010/main" val="0"/>
              </a:ext>
            </a:extLst>
          </a:blip>
          <a:srcRect l="23738" t="41486" r="22905" b="39134"/>
          <a:stretch/>
        </p:blipFill>
        <p:spPr>
          <a:xfrm rot="21135230">
            <a:off x="1872629" y="3131430"/>
            <a:ext cx="2056283" cy="501347"/>
          </a:xfrm>
          <a:prstGeom prst="rect">
            <a:avLst/>
          </a:prstGeom>
          <a:effectLst>
            <a:outerShdw blurRad="50800" dist="63500" dir="1500000" algn="tl" rotWithShape="0">
              <a:srgbClr val="000000">
                <a:alpha val="43000"/>
              </a:srgbClr>
            </a:outerShdw>
          </a:effectLst>
        </p:spPr>
      </p:pic>
      <p:pic>
        <p:nvPicPr>
          <p:cNvPr id="14" name="Immagine 34" descr="temp.png">
            <a:extLst>
              <a:ext uri="{FF2B5EF4-FFF2-40B4-BE49-F238E27FC236}">
                <a16:creationId xmlns:a16="http://schemas.microsoft.com/office/drawing/2014/main" id="{E5326D3F-2852-3E49-98C6-33CC0A47898F}"/>
              </a:ext>
            </a:extLst>
          </p:cNvPr>
          <p:cNvPicPr>
            <a:picLocks noChangeAspect="1"/>
          </p:cNvPicPr>
          <p:nvPr/>
        </p:nvPicPr>
        <p:blipFill rotWithShape="1">
          <a:blip r:embed="rId2">
            <a:extLst>
              <a:ext uri="{28A0092B-C50C-407E-A947-70E740481C1C}">
                <a14:useLocalDpi xmlns:a14="http://schemas.microsoft.com/office/drawing/2010/main" val="0"/>
              </a:ext>
            </a:extLst>
          </a:blip>
          <a:srcRect r="72650" b="54924"/>
          <a:stretch/>
        </p:blipFill>
        <p:spPr>
          <a:xfrm rot="10800000">
            <a:off x="3641206" y="3153401"/>
            <a:ext cx="1054022" cy="1166124"/>
          </a:xfrm>
          <a:prstGeom prst="rect">
            <a:avLst/>
          </a:prstGeom>
          <a:effectLst>
            <a:outerShdw blurRad="50800" dist="63500" dir="1500000" algn="tl" rotWithShape="0">
              <a:srgbClr val="000000">
                <a:alpha val="43000"/>
              </a:srgbClr>
            </a:outerShdw>
          </a:effectLst>
        </p:spPr>
      </p:pic>
      <p:pic>
        <p:nvPicPr>
          <p:cNvPr id="15" name="Immagine 35" descr="temp.png">
            <a:extLst>
              <a:ext uri="{FF2B5EF4-FFF2-40B4-BE49-F238E27FC236}">
                <a16:creationId xmlns:a16="http://schemas.microsoft.com/office/drawing/2014/main" id="{82D23700-A766-154A-A385-A383260266F5}"/>
              </a:ext>
            </a:extLst>
          </p:cNvPr>
          <p:cNvPicPr>
            <a:picLocks noChangeAspect="1"/>
          </p:cNvPicPr>
          <p:nvPr/>
        </p:nvPicPr>
        <p:blipFill rotWithShape="1">
          <a:blip r:embed="rId2">
            <a:extLst>
              <a:ext uri="{28A0092B-C50C-407E-A947-70E740481C1C}">
                <a14:useLocalDpi xmlns:a14="http://schemas.microsoft.com/office/drawing/2010/main" val="0"/>
              </a:ext>
            </a:extLst>
          </a:blip>
          <a:srcRect r="72650" b="54924"/>
          <a:stretch/>
        </p:blipFill>
        <p:spPr>
          <a:xfrm rot="16200000">
            <a:off x="3663186" y="2121214"/>
            <a:ext cx="1244881" cy="987340"/>
          </a:xfrm>
          <a:prstGeom prst="rect">
            <a:avLst/>
          </a:prstGeom>
          <a:effectLst>
            <a:outerShdw blurRad="50800" dist="63500" dir="1500000" algn="tl" rotWithShape="0">
              <a:srgbClr val="000000">
                <a:alpha val="43000"/>
              </a:srgbClr>
            </a:outerShdw>
          </a:effectLst>
        </p:spPr>
      </p:pic>
      <p:grpSp>
        <p:nvGrpSpPr>
          <p:cNvPr id="16" name="Gruppo 63">
            <a:extLst>
              <a:ext uri="{FF2B5EF4-FFF2-40B4-BE49-F238E27FC236}">
                <a16:creationId xmlns:a16="http://schemas.microsoft.com/office/drawing/2014/main" id="{3B6143D3-35E0-2146-AABD-29D59C8D693A}"/>
              </a:ext>
            </a:extLst>
          </p:cNvPr>
          <p:cNvGrpSpPr/>
          <p:nvPr/>
        </p:nvGrpSpPr>
        <p:grpSpPr>
          <a:xfrm>
            <a:off x="5294840" y="5212333"/>
            <a:ext cx="2560783" cy="369332"/>
            <a:chOff x="6290850" y="5732361"/>
            <a:chExt cx="3024481" cy="369332"/>
          </a:xfrm>
        </p:grpSpPr>
        <p:cxnSp>
          <p:nvCxnSpPr>
            <p:cNvPr id="17" name="Connettore 2 38">
              <a:extLst>
                <a:ext uri="{FF2B5EF4-FFF2-40B4-BE49-F238E27FC236}">
                  <a16:creationId xmlns:a16="http://schemas.microsoft.com/office/drawing/2014/main" id="{DF146123-1EC3-2048-97E4-00DF55C2791A}"/>
                </a:ext>
              </a:extLst>
            </p:cNvPr>
            <p:cNvCxnSpPr/>
            <p:nvPr/>
          </p:nvCxnSpPr>
          <p:spPr>
            <a:xfrm flipV="1">
              <a:off x="6290850" y="5928612"/>
              <a:ext cx="3024481" cy="2425"/>
            </a:xfrm>
            <a:prstGeom prst="straightConnector1">
              <a:avLst/>
            </a:prstGeom>
            <a:ln>
              <a:solidFill>
                <a:srgbClr val="FF0200"/>
              </a:solidFill>
              <a:tailEnd type="arrow"/>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8" name="CasellaDiTesto 40">
              <a:extLst>
                <a:ext uri="{FF2B5EF4-FFF2-40B4-BE49-F238E27FC236}">
                  <a16:creationId xmlns:a16="http://schemas.microsoft.com/office/drawing/2014/main" id="{EE87B7F0-D250-7242-890E-BF015756DDC7}"/>
                </a:ext>
              </a:extLst>
            </p:cNvPr>
            <p:cNvSpPr txBox="1"/>
            <p:nvPr/>
          </p:nvSpPr>
          <p:spPr>
            <a:xfrm>
              <a:off x="7370427" y="5732361"/>
              <a:ext cx="962647" cy="369332"/>
            </a:xfrm>
            <a:prstGeom prst="rect">
              <a:avLst/>
            </a:prstGeom>
            <a:solidFill>
              <a:srgbClr val="D9D9D9"/>
            </a:solidFill>
            <a:ln w="28575" cmpd="sng">
              <a:solidFill>
                <a:srgbClr val="FF0000"/>
              </a:solidFill>
            </a:ln>
            <a:effectLst>
              <a:outerShdw blurRad="50800" dist="38100" dir="2700000" algn="tl" rotWithShape="0">
                <a:srgbClr val="000000">
                  <a:alpha val="43000"/>
                </a:srgbClr>
              </a:outerShdw>
            </a:effectLst>
            <a:scene3d>
              <a:camera prst="orthographicFront"/>
              <a:lightRig rig="threePt" dir="t"/>
            </a:scene3d>
            <a:sp3d>
              <a:bevelT/>
            </a:sp3d>
          </p:spPr>
          <p:txBody>
            <a:bodyPr wrap="none" rtlCol="0">
              <a:spAutoFit/>
            </a:bodyPr>
            <a:lstStyle/>
            <a:p>
              <a:r>
                <a:rPr lang="it-IT" dirty="0"/>
                <a:t>Tempo</a:t>
              </a:r>
            </a:p>
          </p:txBody>
        </p:sp>
      </p:grpSp>
      <p:grpSp>
        <p:nvGrpSpPr>
          <p:cNvPr id="19" name="Gruppo 64">
            <a:extLst>
              <a:ext uri="{FF2B5EF4-FFF2-40B4-BE49-F238E27FC236}">
                <a16:creationId xmlns:a16="http://schemas.microsoft.com/office/drawing/2014/main" id="{40C0208D-B950-A54F-8C98-387B10CE23C3}"/>
              </a:ext>
            </a:extLst>
          </p:cNvPr>
          <p:cNvGrpSpPr/>
          <p:nvPr/>
        </p:nvGrpSpPr>
        <p:grpSpPr>
          <a:xfrm>
            <a:off x="5110177" y="990482"/>
            <a:ext cx="369332" cy="4420661"/>
            <a:chOff x="6072746" y="1510509"/>
            <a:chExt cx="436209" cy="4420661"/>
          </a:xfrm>
        </p:grpSpPr>
        <p:cxnSp>
          <p:nvCxnSpPr>
            <p:cNvPr id="20" name="Connettore 2 39">
              <a:extLst>
                <a:ext uri="{FF2B5EF4-FFF2-40B4-BE49-F238E27FC236}">
                  <a16:creationId xmlns:a16="http://schemas.microsoft.com/office/drawing/2014/main" id="{9CA1ECB9-0E2E-D947-8B68-CD724B5B911B}"/>
                </a:ext>
              </a:extLst>
            </p:cNvPr>
            <p:cNvCxnSpPr/>
            <p:nvPr/>
          </p:nvCxnSpPr>
          <p:spPr>
            <a:xfrm flipV="1">
              <a:off x="6290850" y="1510509"/>
              <a:ext cx="0" cy="4420661"/>
            </a:xfrm>
            <a:prstGeom prst="straightConnector1">
              <a:avLst/>
            </a:prstGeom>
            <a:ln>
              <a:solidFill>
                <a:srgbClr val="FF0200"/>
              </a:solidFill>
              <a:tailEnd type="arrow"/>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21" name="CasellaDiTesto 41">
              <a:extLst>
                <a:ext uri="{FF2B5EF4-FFF2-40B4-BE49-F238E27FC236}">
                  <a16:creationId xmlns:a16="http://schemas.microsoft.com/office/drawing/2014/main" id="{900DC25C-AA1C-594B-9042-6EADBF9334A7}"/>
                </a:ext>
              </a:extLst>
            </p:cNvPr>
            <p:cNvSpPr txBox="1"/>
            <p:nvPr/>
          </p:nvSpPr>
          <p:spPr>
            <a:xfrm rot="16200000">
              <a:off x="5905131" y="3483065"/>
              <a:ext cx="771440" cy="436209"/>
            </a:xfrm>
            <a:prstGeom prst="rect">
              <a:avLst/>
            </a:prstGeom>
            <a:solidFill>
              <a:srgbClr val="D9D9D9"/>
            </a:solidFill>
            <a:ln w="28575" cmpd="sng">
              <a:solidFill>
                <a:srgbClr val="FF0000"/>
              </a:solidFill>
            </a:ln>
            <a:effectLst>
              <a:outerShdw blurRad="50800" dist="38100" dir="2700000" algn="tl" rotWithShape="0">
                <a:srgbClr val="000000">
                  <a:alpha val="43000"/>
                </a:srgbClr>
              </a:outerShdw>
            </a:effectLst>
            <a:scene3d>
              <a:camera prst="orthographicFront"/>
              <a:lightRig rig="threePt" dir="t"/>
            </a:scene3d>
            <a:sp3d>
              <a:bevelT/>
            </a:sp3d>
          </p:spPr>
          <p:txBody>
            <a:bodyPr wrap="none" rtlCol="0">
              <a:spAutoFit/>
            </a:bodyPr>
            <a:lstStyle/>
            <a:p>
              <a:r>
                <a:rPr lang="it-IT" dirty="0"/>
                <a:t>Spazio</a:t>
              </a:r>
            </a:p>
          </p:txBody>
        </p:sp>
      </p:grpSp>
      <p:pic>
        <p:nvPicPr>
          <p:cNvPr id="22" name="Immagine 42" descr="temp.png">
            <a:extLst>
              <a:ext uri="{FF2B5EF4-FFF2-40B4-BE49-F238E27FC236}">
                <a16:creationId xmlns:a16="http://schemas.microsoft.com/office/drawing/2014/main" id="{7F8AC601-B641-3B40-896E-4474298444BB}"/>
              </a:ext>
            </a:extLst>
          </p:cNvPr>
          <p:cNvPicPr>
            <a:picLocks noChangeAspect="1"/>
          </p:cNvPicPr>
          <p:nvPr/>
        </p:nvPicPr>
        <p:blipFill rotWithShape="1">
          <a:blip r:embed="rId4">
            <a:extLst>
              <a:ext uri="{28A0092B-C50C-407E-A947-70E740481C1C}">
                <a14:useLocalDpi xmlns:a14="http://schemas.microsoft.com/office/drawing/2010/main" val="0"/>
              </a:ext>
            </a:extLst>
          </a:blip>
          <a:srcRect l="23738" t="41486" r="22905" b="39134"/>
          <a:stretch/>
        </p:blipFill>
        <p:spPr>
          <a:xfrm rot="6012021">
            <a:off x="5563984" y="2947790"/>
            <a:ext cx="2428627" cy="424483"/>
          </a:xfrm>
          <a:prstGeom prst="rect">
            <a:avLst/>
          </a:prstGeom>
          <a:effectLst>
            <a:outerShdw blurRad="50800" dist="63500" dir="1500000" algn="tl" rotWithShape="0">
              <a:srgbClr val="000000">
                <a:alpha val="43000"/>
              </a:srgbClr>
            </a:outerShdw>
          </a:effectLst>
        </p:spPr>
      </p:pic>
      <p:grpSp>
        <p:nvGrpSpPr>
          <p:cNvPr id="23" name="Gruppo 81">
            <a:extLst>
              <a:ext uri="{FF2B5EF4-FFF2-40B4-BE49-F238E27FC236}">
                <a16:creationId xmlns:a16="http://schemas.microsoft.com/office/drawing/2014/main" id="{0EFF2BA3-6E63-0046-870F-4594799309C9}"/>
              </a:ext>
            </a:extLst>
          </p:cNvPr>
          <p:cNvGrpSpPr/>
          <p:nvPr/>
        </p:nvGrpSpPr>
        <p:grpSpPr>
          <a:xfrm>
            <a:off x="5715232" y="4019257"/>
            <a:ext cx="1800521" cy="1256199"/>
            <a:chOff x="6787366" y="4539284"/>
            <a:chExt cx="2126553" cy="1256199"/>
          </a:xfrm>
        </p:grpSpPr>
        <p:pic>
          <p:nvPicPr>
            <p:cNvPr id="24" name="Immagine 43" descr="temp.png">
              <a:extLst>
                <a:ext uri="{FF2B5EF4-FFF2-40B4-BE49-F238E27FC236}">
                  <a16:creationId xmlns:a16="http://schemas.microsoft.com/office/drawing/2014/main" id="{DDB16DE3-2F82-AD46-9457-28ACBF4DE580}"/>
                </a:ext>
              </a:extLst>
            </p:cNvPr>
            <p:cNvPicPr>
              <a:picLocks noChangeAspect="1"/>
            </p:cNvPicPr>
            <p:nvPr/>
          </p:nvPicPr>
          <p:blipFill rotWithShape="1">
            <a:blip r:embed="rId2">
              <a:extLst>
                <a:ext uri="{28A0092B-C50C-407E-A947-70E740481C1C}">
                  <a14:useLocalDpi xmlns:a14="http://schemas.microsoft.com/office/drawing/2010/main" val="0"/>
                </a:ext>
              </a:extLst>
            </a:blip>
            <a:srcRect r="72650" b="54924"/>
            <a:stretch/>
          </p:blipFill>
          <p:spPr>
            <a:xfrm rot="16200000">
              <a:off x="6747987" y="4578663"/>
              <a:ext cx="1244881" cy="1166124"/>
            </a:xfrm>
            <a:prstGeom prst="rect">
              <a:avLst/>
            </a:prstGeom>
            <a:effectLst>
              <a:outerShdw blurRad="50800" dist="63500" dir="1500000" algn="tl" rotWithShape="0">
                <a:srgbClr val="000000">
                  <a:alpha val="43000"/>
                </a:srgbClr>
              </a:outerShdw>
            </a:effectLst>
          </p:spPr>
        </p:pic>
        <p:pic>
          <p:nvPicPr>
            <p:cNvPr id="25" name="Immagine 44" descr="temp.png">
              <a:extLst>
                <a:ext uri="{FF2B5EF4-FFF2-40B4-BE49-F238E27FC236}">
                  <a16:creationId xmlns:a16="http://schemas.microsoft.com/office/drawing/2014/main" id="{D8FE4552-2B20-C543-9325-BFC6F4F0E9B5}"/>
                </a:ext>
              </a:extLst>
            </p:cNvPr>
            <p:cNvPicPr>
              <a:picLocks noChangeAspect="1"/>
            </p:cNvPicPr>
            <p:nvPr/>
          </p:nvPicPr>
          <p:blipFill rotWithShape="1">
            <a:blip r:embed="rId2">
              <a:extLst>
                <a:ext uri="{28A0092B-C50C-407E-A947-70E740481C1C}">
                  <a14:useLocalDpi xmlns:a14="http://schemas.microsoft.com/office/drawing/2010/main" val="0"/>
                </a:ext>
              </a:extLst>
            </a:blip>
            <a:srcRect r="72650" b="54924"/>
            <a:stretch/>
          </p:blipFill>
          <p:spPr>
            <a:xfrm rot="10800000">
              <a:off x="7669038" y="4629359"/>
              <a:ext cx="1244881" cy="1166124"/>
            </a:xfrm>
            <a:prstGeom prst="rect">
              <a:avLst/>
            </a:prstGeom>
            <a:effectLst>
              <a:outerShdw blurRad="50800" dist="63500" dir="1500000" algn="tl" rotWithShape="0">
                <a:srgbClr val="000000">
                  <a:alpha val="43000"/>
                </a:srgbClr>
              </a:outerShdw>
            </a:effectLst>
          </p:spPr>
        </p:pic>
      </p:grpSp>
      <p:sp>
        <p:nvSpPr>
          <p:cNvPr id="26" name="CasellaDiTesto 53">
            <a:extLst>
              <a:ext uri="{FF2B5EF4-FFF2-40B4-BE49-F238E27FC236}">
                <a16:creationId xmlns:a16="http://schemas.microsoft.com/office/drawing/2014/main" id="{19D08E3A-B5A3-4246-AF55-1D99FA453C73}"/>
              </a:ext>
            </a:extLst>
          </p:cNvPr>
          <p:cNvSpPr txBox="1"/>
          <p:nvPr/>
        </p:nvSpPr>
        <p:spPr>
          <a:xfrm>
            <a:off x="1024406" y="2045453"/>
            <a:ext cx="433941" cy="400110"/>
          </a:xfrm>
          <a:prstGeom prst="rect">
            <a:avLst/>
          </a:prstGeom>
          <a:noFill/>
        </p:spPr>
        <p:txBody>
          <a:bodyPr wrap="none" rtlCol="0">
            <a:spAutoFit/>
          </a:bodyPr>
          <a:lstStyle/>
          <a:p>
            <a:r>
              <a:rPr lang="it-IT" sz="2000" i="1" dirty="0">
                <a:latin typeface="Arial Unicode MS"/>
                <a:cs typeface="Arial Unicode MS"/>
              </a:rPr>
              <a:t>e</a:t>
            </a:r>
            <a:r>
              <a:rPr lang="it-IT" sz="2000" i="1" baseline="30000" dirty="0">
                <a:latin typeface="Arial Unicode MS"/>
                <a:cs typeface="Arial Unicode MS"/>
              </a:rPr>
              <a:t>-</a:t>
            </a:r>
          </a:p>
        </p:txBody>
      </p:sp>
      <p:grpSp>
        <p:nvGrpSpPr>
          <p:cNvPr id="27" name="Gruppo 69">
            <a:extLst>
              <a:ext uri="{FF2B5EF4-FFF2-40B4-BE49-F238E27FC236}">
                <a16:creationId xmlns:a16="http://schemas.microsoft.com/office/drawing/2014/main" id="{147A20BB-98BB-EE4A-998D-336F106EB854}"/>
              </a:ext>
            </a:extLst>
          </p:cNvPr>
          <p:cNvGrpSpPr/>
          <p:nvPr/>
        </p:nvGrpSpPr>
        <p:grpSpPr>
          <a:xfrm>
            <a:off x="4595591" y="1892737"/>
            <a:ext cx="500019" cy="2772830"/>
            <a:chOff x="5464984" y="2412765"/>
            <a:chExt cx="590561" cy="2772830"/>
          </a:xfrm>
        </p:grpSpPr>
        <p:sp>
          <p:nvSpPr>
            <p:cNvPr id="28" name="CasellaDiTesto 54">
              <a:extLst>
                <a:ext uri="{FF2B5EF4-FFF2-40B4-BE49-F238E27FC236}">
                  <a16:creationId xmlns:a16="http://schemas.microsoft.com/office/drawing/2014/main" id="{BD1D7632-B4D4-F740-ACA5-3788CD648377}"/>
                </a:ext>
              </a:extLst>
            </p:cNvPr>
            <p:cNvSpPr txBox="1"/>
            <p:nvPr/>
          </p:nvSpPr>
          <p:spPr>
            <a:xfrm>
              <a:off x="5543027" y="2412765"/>
              <a:ext cx="512518" cy="400110"/>
            </a:xfrm>
            <a:prstGeom prst="rect">
              <a:avLst/>
            </a:prstGeom>
            <a:noFill/>
          </p:spPr>
          <p:txBody>
            <a:bodyPr wrap="none" rtlCol="0">
              <a:spAutoFit/>
            </a:bodyPr>
            <a:lstStyle/>
            <a:p>
              <a:r>
                <a:rPr lang="it-IT" sz="2000" i="1" dirty="0">
                  <a:latin typeface="Arial Unicode MS"/>
                  <a:cs typeface="Arial Unicode MS"/>
                </a:rPr>
                <a:t>e</a:t>
              </a:r>
              <a:r>
                <a:rPr lang="it-IT" sz="2000" i="1" baseline="30000" dirty="0">
                  <a:latin typeface="Arial Unicode MS"/>
                  <a:cs typeface="Arial Unicode MS"/>
                </a:rPr>
                <a:t>-</a:t>
              </a:r>
            </a:p>
          </p:txBody>
        </p:sp>
        <p:sp>
          <p:nvSpPr>
            <p:cNvPr id="29" name="CasellaDiTesto 55">
              <a:extLst>
                <a:ext uri="{FF2B5EF4-FFF2-40B4-BE49-F238E27FC236}">
                  <a16:creationId xmlns:a16="http://schemas.microsoft.com/office/drawing/2014/main" id="{2FF93D30-292C-F94F-BD9A-A9503237467A}"/>
                </a:ext>
              </a:extLst>
            </p:cNvPr>
            <p:cNvSpPr txBox="1"/>
            <p:nvPr/>
          </p:nvSpPr>
          <p:spPr>
            <a:xfrm>
              <a:off x="5464984" y="4785485"/>
              <a:ext cx="512518" cy="400110"/>
            </a:xfrm>
            <a:prstGeom prst="rect">
              <a:avLst/>
            </a:prstGeom>
            <a:noFill/>
          </p:spPr>
          <p:txBody>
            <a:bodyPr wrap="none" rtlCol="0">
              <a:spAutoFit/>
            </a:bodyPr>
            <a:lstStyle/>
            <a:p>
              <a:r>
                <a:rPr lang="it-IT" sz="2000" i="1" dirty="0">
                  <a:latin typeface="Arial Unicode MS"/>
                  <a:cs typeface="Arial Unicode MS"/>
                </a:rPr>
                <a:t>e</a:t>
              </a:r>
              <a:r>
                <a:rPr lang="it-IT" sz="2000" i="1" baseline="30000" dirty="0">
                  <a:latin typeface="Arial Unicode MS"/>
                  <a:cs typeface="Arial Unicode MS"/>
                </a:rPr>
                <a:t>-</a:t>
              </a:r>
            </a:p>
          </p:txBody>
        </p:sp>
      </p:grpSp>
      <p:pic>
        <p:nvPicPr>
          <p:cNvPr id="30" name="Immagine 56" descr="temp.png">
            <a:extLst>
              <a:ext uri="{FF2B5EF4-FFF2-40B4-BE49-F238E27FC236}">
                <a16:creationId xmlns:a16="http://schemas.microsoft.com/office/drawing/2014/main" id="{823FE2A7-4459-C846-BF0B-FEB2588386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3765" y="3772682"/>
            <a:ext cx="203856" cy="374168"/>
          </a:xfrm>
          <a:prstGeom prst="rect">
            <a:avLst/>
          </a:prstGeom>
        </p:spPr>
      </p:pic>
      <p:grpSp>
        <p:nvGrpSpPr>
          <p:cNvPr id="31" name="Gruppo 75">
            <a:extLst>
              <a:ext uri="{FF2B5EF4-FFF2-40B4-BE49-F238E27FC236}">
                <a16:creationId xmlns:a16="http://schemas.microsoft.com/office/drawing/2014/main" id="{8CB910ED-4F97-5141-9C82-4F005394075B}"/>
              </a:ext>
            </a:extLst>
          </p:cNvPr>
          <p:cNvGrpSpPr/>
          <p:nvPr/>
        </p:nvGrpSpPr>
        <p:grpSpPr>
          <a:xfrm>
            <a:off x="5451195" y="4886988"/>
            <a:ext cx="2506664" cy="400110"/>
            <a:chOff x="6475518" y="5407016"/>
            <a:chExt cx="2960561" cy="400110"/>
          </a:xfrm>
        </p:grpSpPr>
        <p:sp>
          <p:nvSpPr>
            <p:cNvPr id="32" name="CasellaDiTesto 7">
              <a:extLst>
                <a:ext uri="{FF2B5EF4-FFF2-40B4-BE49-F238E27FC236}">
                  <a16:creationId xmlns:a16="http://schemas.microsoft.com/office/drawing/2014/main" id="{CBCFE3D1-9E4C-EB44-BE02-192D4183F413}"/>
                </a:ext>
              </a:extLst>
            </p:cNvPr>
            <p:cNvSpPr txBox="1"/>
            <p:nvPr/>
          </p:nvSpPr>
          <p:spPr>
            <a:xfrm>
              <a:off x="8872877" y="5407016"/>
              <a:ext cx="563202" cy="400110"/>
            </a:xfrm>
            <a:prstGeom prst="rect">
              <a:avLst/>
            </a:prstGeom>
            <a:noFill/>
          </p:spPr>
          <p:txBody>
            <a:bodyPr wrap="none" rtlCol="0">
              <a:spAutoFit/>
            </a:bodyPr>
            <a:lstStyle/>
            <a:p>
              <a:r>
                <a:rPr lang="it-IT" sz="2000" i="1" dirty="0">
                  <a:latin typeface="Arial Unicode MS"/>
                  <a:cs typeface="Arial Unicode MS"/>
                </a:rPr>
                <a:t>e</a:t>
              </a:r>
              <a:r>
                <a:rPr lang="it-IT" sz="2000" i="1" baseline="30000" dirty="0">
                  <a:latin typeface="Arial Unicode MS"/>
                  <a:cs typeface="Arial Unicode MS"/>
                </a:rPr>
                <a:t>+</a:t>
              </a:r>
            </a:p>
          </p:txBody>
        </p:sp>
        <p:sp>
          <p:nvSpPr>
            <p:cNvPr id="33" name="CasellaDiTesto 57">
              <a:extLst>
                <a:ext uri="{FF2B5EF4-FFF2-40B4-BE49-F238E27FC236}">
                  <a16:creationId xmlns:a16="http://schemas.microsoft.com/office/drawing/2014/main" id="{10D9C064-A5AC-A44F-8D23-45A1044FBA6F}"/>
                </a:ext>
              </a:extLst>
            </p:cNvPr>
            <p:cNvSpPr txBox="1"/>
            <p:nvPr/>
          </p:nvSpPr>
          <p:spPr>
            <a:xfrm>
              <a:off x="6475518" y="5407016"/>
              <a:ext cx="512517" cy="400110"/>
            </a:xfrm>
            <a:prstGeom prst="rect">
              <a:avLst/>
            </a:prstGeom>
            <a:noFill/>
          </p:spPr>
          <p:txBody>
            <a:bodyPr wrap="none" rtlCol="0">
              <a:spAutoFit/>
            </a:bodyPr>
            <a:lstStyle/>
            <a:p>
              <a:r>
                <a:rPr lang="it-IT" sz="2000" i="1" dirty="0">
                  <a:latin typeface="Arial Unicode MS"/>
                  <a:cs typeface="Arial Unicode MS"/>
                </a:rPr>
                <a:t>e</a:t>
              </a:r>
              <a:r>
                <a:rPr lang="it-IT" sz="2000" i="1" baseline="30000" dirty="0">
                  <a:latin typeface="Arial Unicode MS"/>
                  <a:cs typeface="Arial Unicode MS"/>
                </a:rPr>
                <a:t>-</a:t>
              </a:r>
            </a:p>
          </p:txBody>
        </p:sp>
      </p:grpSp>
      <p:grpSp>
        <p:nvGrpSpPr>
          <p:cNvPr id="34" name="Gruppo 83">
            <a:extLst>
              <a:ext uri="{FF2B5EF4-FFF2-40B4-BE49-F238E27FC236}">
                <a16:creationId xmlns:a16="http://schemas.microsoft.com/office/drawing/2014/main" id="{1AE4189D-8769-FD45-B059-7CDBC0FA9167}"/>
              </a:ext>
            </a:extLst>
          </p:cNvPr>
          <p:cNvGrpSpPr/>
          <p:nvPr/>
        </p:nvGrpSpPr>
        <p:grpSpPr>
          <a:xfrm>
            <a:off x="5756104" y="869019"/>
            <a:ext cx="2378881" cy="1244882"/>
            <a:chOff x="6460707" y="1367938"/>
            <a:chExt cx="2809640" cy="1244882"/>
          </a:xfrm>
        </p:grpSpPr>
        <p:grpSp>
          <p:nvGrpSpPr>
            <p:cNvPr id="35" name="Gruppo 82">
              <a:extLst>
                <a:ext uri="{FF2B5EF4-FFF2-40B4-BE49-F238E27FC236}">
                  <a16:creationId xmlns:a16="http://schemas.microsoft.com/office/drawing/2014/main" id="{245D4CCB-7C40-994C-BFA5-40A230FCEA8E}"/>
                </a:ext>
              </a:extLst>
            </p:cNvPr>
            <p:cNvGrpSpPr/>
            <p:nvPr/>
          </p:nvGrpSpPr>
          <p:grpSpPr>
            <a:xfrm>
              <a:off x="6635041" y="1367938"/>
              <a:ext cx="2373509" cy="1244882"/>
              <a:chOff x="6635041" y="1367938"/>
              <a:chExt cx="2373509" cy="1244882"/>
            </a:xfrm>
          </p:grpSpPr>
          <p:pic>
            <p:nvPicPr>
              <p:cNvPr id="38" name="Immagine 47" descr="temp.png">
                <a:extLst>
                  <a:ext uri="{FF2B5EF4-FFF2-40B4-BE49-F238E27FC236}">
                    <a16:creationId xmlns:a16="http://schemas.microsoft.com/office/drawing/2014/main" id="{A4D94EB6-79E8-0640-B0D5-AB8941554052}"/>
                  </a:ext>
                </a:extLst>
              </p:cNvPr>
              <p:cNvPicPr>
                <a:picLocks noChangeAspect="1"/>
              </p:cNvPicPr>
              <p:nvPr/>
            </p:nvPicPr>
            <p:blipFill rotWithShape="1">
              <a:blip r:embed="rId2">
                <a:extLst>
                  <a:ext uri="{28A0092B-C50C-407E-A947-70E740481C1C}">
                    <a14:useLocalDpi xmlns:a14="http://schemas.microsoft.com/office/drawing/2010/main" val="0"/>
                  </a:ext>
                </a:extLst>
              </a:blip>
              <a:srcRect r="72650" b="54924"/>
              <a:stretch/>
            </p:blipFill>
            <p:spPr>
              <a:xfrm rot="10800000">
                <a:off x="6635041" y="1446696"/>
                <a:ext cx="1244881" cy="1166124"/>
              </a:xfrm>
              <a:prstGeom prst="rect">
                <a:avLst/>
              </a:prstGeom>
              <a:effectLst>
                <a:outerShdw blurRad="50800" dist="63500" dir="1500000" algn="tl" rotWithShape="0">
                  <a:srgbClr val="000000">
                    <a:alpha val="43000"/>
                  </a:srgbClr>
                </a:outerShdw>
              </a:effectLst>
            </p:spPr>
          </p:pic>
          <p:pic>
            <p:nvPicPr>
              <p:cNvPr id="39" name="Immagine 48" descr="temp.png">
                <a:extLst>
                  <a:ext uri="{FF2B5EF4-FFF2-40B4-BE49-F238E27FC236}">
                    <a16:creationId xmlns:a16="http://schemas.microsoft.com/office/drawing/2014/main" id="{0D40504C-3C8D-5545-8760-3C57E752C810}"/>
                  </a:ext>
                </a:extLst>
              </p:cNvPr>
              <p:cNvPicPr>
                <a:picLocks noChangeAspect="1"/>
              </p:cNvPicPr>
              <p:nvPr/>
            </p:nvPicPr>
            <p:blipFill rotWithShape="1">
              <a:blip r:embed="rId2">
                <a:extLst>
                  <a:ext uri="{28A0092B-C50C-407E-A947-70E740481C1C}">
                    <a14:useLocalDpi xmlns:a14="http://schemas.microsoft.com/office/drawing/2010/main" val="0"/>
                  </a:ext>
                </a:extLst>
              </a:blip>
              <a:srcRect r="72650" b="54924"/>
              <a:stretch/>
            </p:blipFill>
            <p:spPr>
              <a:xfrm rot="16200000">
                <a:off x="7803047" y="1407317"/>
                <a:ext cx="1244881" cy="1166124"/>
              </a:xfrm>
              <a:prstGeom prst="rect">
                <a:avLst/>
              </a:prstGeom>
              <a:effectLst>
                <a:outerShdw blurRad="50800" dist="63500" dir="1500000" algn="tl" rotWithShape="0">
                  <a:srgbClr val="000000">
                    <a:alpha val="43000"/>
                  </a:srgbClr>
                </a:outerShdw>
              </a:effectLst>
            </p:spPr>
          </p:pic>
        </p:grpSp>
        <p:sp>
          <p:nvSpPr>
            <p:cNvPr id="36" name="CasellaDiTesto 58">
              <a:extLst>
                <a:ext uri="{FF2B5EF4-FFF2-40B4-BE49-F238E27FC236}">
                  <a16:creationId xmlns:a16="http://schemas.microsoft.com/office/drawing/2014/main" id="{D7C79762-367E-7C4C-A093-2EB3222F745E}"/>
                </a:ext>
              </a:extLst>
            </p:cNvPr>
            <p:cNvSpPr txBox="1"/>
            <p:nvPr/>
          </p:nvSpPr>
          <p:spPr>
            <a:xfrm>
              <a:off x="8757830" y="1510509"/>
              <a:ext cx="512517" cy="400110"/>
            </a:xfrm>
            <a:prstGeom prst="rect">
              <a:avLst/>
            </a:prstGeom>
            <a:noFill/>
          </p:spPr>
          <p:txBody>
            <a:bodyPr wrap="none" rtlCol="0">
              <a:spAutoFit/>
            </a:bodyPr>
            <a:lstStyle/>
            <a:p>
              <a:r>
                <a:rPr lang="it-IT" sz="2000" i="1" dirty="0">
                  <a:latin typeface="Arial Unicode MS"/>
                  <a:cs typeface="Arial Unicode MS"/>
                </a:rPr>
                <a:t>e</a:t>
              </a:r>
              <a:r>
                <a:rPr lang="it-IT" sz="2000" i="1" baseline="30000" dirty="0">
                  <a:latin typeface="Arial Unicode MS"/>
                  <a:cs typeface="Arial Unicode MS"/>
                </a:rPr>
                <a:t>-</a:t>
              </a:r>
            </a:p>
          </p:txBody>
        </p:sp>
        <p:sp>
          <p:nvSpPr>
            <p:cNvPr id="37" name="CasellaDiTesto 59">
              <a:extLst>
                <a:ext uri="{FF2B5EF4-FFF2-40B4-BE49-F238E27FC236}">
                  <a16:creationId xmlns:a16="http://schemas.microsoft.com/office/drawing/2014/main" id="{CBCDFA30-94F8-A549-9B0D-383BC691D2A8}"/>
                </a:ext>
              </a:extLst>
            </p:cNvPr>
            <p:cNvSpPr txBox="1"/>
            <p:nvPr/>
          </p:nvSpPr>
          <p:spPr>
            <a:xfrm>
              <a:off x="6460707" y="1489400"/>
              <a:ext cx="563202" cy="400110"/>
            </a:xfrm>
            <a:prstGeom prst="rect">
              <a:avLst/>
            </a:prstGeom>
            <a:noFill/>
          </p:spPr>
          <p:txBody>
            <a:bodyPr wrap="none" rtlCol="0">
              <a:spAutoFit/>
            </a:bodyPr>
            <a:lstStyle/>
            <a:p>
              <a:r>
                <a:rPr lang="it-IT" sz="2000" i="1" dirty="0">
                  <a:latin typeface="Arial Unicode MS"/>
                  <a:cs typeface="Arial Unicode MS"/>
                </a:rPr>
                <a:t>e</a:t>
              </a:r>
              <a:r>
                <a:rPr lang="it-IT" sz="2000" i="1" baseline="30000" dirty="0">
                  <a:latin typeface="Arial Unicode MS"/>
                  <a:cs typeface="Arial Unicode MS"/>
                </a:rPr>
                <a:t>+</a:t>
              </a:r>
            </a:p>
          </p:txBody>
        </p:sp>
      </p:grpSp>
      <p:pic>
        <p:nvPicPr>
          <p:cNvPr id="40" name="Immagine 60" descr="temp.png">
            <a:extLst>
              <a:ext uri="{FF2B5EF4-FFF2-40B4-BE49-F238E27FC236}">
                <a16:creationId xmlns:a16="http://schemas.microsoft.com/office/drawing/2014/main" id="{1FF5C808-90F5-E64D-9485-F5E7E2893C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8908" y="2886993"/>
            <a:ext cx="203856" cy="374168"/>
          </a:xfrm>
          <a:prstGeom prst="rect">
            <a:avLst/>
          </a:prstGeom>
        </p:spPr>
      </p:pic>
      <p:sp>
        <p:nvSpPr>
          <p:cNvPr id="41" name="Ovale 65">
            <a:extLst>
              <a:ext uri="{FF2B5EF4-FFF2-40B4-BE49-F238E27FC236}">
                <a16:creationId xmlns:a16="http://schemas.microsoft.com/office/drawing/2014/main" id="{F379CB59-F3F2-A041-8F9E-0D8C3672BFEB}"/>
              </a:ext>
            </a:extLst>
          </p:cNvPr>
          <p:cNvSpPr/>
          <p:nvPr/>
        </p:nvSpPr>
        <p:spPr>
          <a:xfrm>
            <a:off x="1046926" y="4546643"/>
            <a:ext cx="81747" cy="91914"/>
          </a:xfrm>
          <a:prstGeom prst="ellipse">
            <a:avLst/>
          </a:prstGeom>
          <a:solidFill>
            <a:srgbClr val="FF0000"/>
          </a:solidFill>
          <a:ln>
            <a:solidFill>
              <a:schemeClr val="tx1"/>
            </a:solidFill>
          </a:ln>
          <a:effectLst>
            <a:outerShdw blurRad="50800" dist="38100" dir="2700000" algn="tl" rotWithShape="0">
              <a:srgbClr val="000000">
                <a:alpha val="43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2" name="CasellaDiTesto 72">
            <a:extLst>
              <a:ext uri="{FF2B5EF4-FFF2-40B4-BE49-F238E27FC236}">
                <a16:creationId xmlns:a16="http://schemas.microsoft.com/office/drawing/2014/main" id="{FCACCBE7-E919-D64F-AE3C-DF86D2E1E9E2}"/>
              </a:ext>
            </a:extLst>
          </p:cNvPr>
          <p:cNvSpPr txBox="1"/>
          <p:nvPr/>
        </p:nvSpPr>
        <p:spPr>
          <a:xfrm>
            <a:off x="1414133" y="4625378"/>
            <a:ext cx="3181457" cy="523220"/>
          </a:xfrm>
          <a:prstGeom prst="rect">
            <a:avLst/>
          </a:prstGeom>
          <a:noFill/>
        </p:spPr>
        <p:txBody>
          <a:bodyPr wrap="square" rtlCol="0">
            <a:spAutoFit/>
          </a:bodyPr>
          <a:lstStyle/>
          <a:p>
            <a:r>
              <a:rPr lang="it-IT" sz="1400" dirty="0"/>
              <a:t>Vediamo cosa succede se scambiamo tempo con spazio (ruotiamo gli assi di 90</a:t>
            </a:r>
            <a:r>
              <a:rPr lang="it-IT" sz="1400" baseline="30000" dirty="0"/>
              <a:t>0</a:t>
            </a:r>
            <a:r>
              <a:rPr lang="it-IT" sz="1400" dirty="0"/>
              <a:t>) </a:t>
            </a:r>
          </a:p>
        </p:txBody>
      </p:sp>
      <p:grpSp>
        <p:nvGrpSpPr>
          <p:cNvPr id="43" name="Gruppo 79">
            <a:extLst>
              <a:ext uri="{FF2B5EF4-FFF2-40B4-BE49-F238E27FC236}">
                <a16:creationId xmlns:a16="http://schemas.microsoft.com/office/drawing/2014/main" id="{0011E648-1F3D-CA4F-8A31-C470FD3D8C3D}"/>
              </a:ext>
            </a:extLst>
          </p:cNvPr>
          <p:cNvGrpSpPr/>
          <p:nvPr/>
        </p:nvGrpSpPr>
        <p:grpSpPr>
          <a:xfrm>
            <a:off x="5674357" y="5212333"/>
            <a:ext cx="1882269" cy="97762"/>
            <a:chOff x="6739090" y="5732361"/>
            <a:chExt cx="2223103" cy="97762"/>
          </a:xfrm>
        </p:grpSpPr>
        <p:sp>
          <p:nvSpPr>
            <p:cNvPr id="44" name="Ovale 77">
              <a:extLst>
                <a:ext uri="{FF2B5EF4-FFF2-40B4-BE49-F238E27FC236}">
                  <a16:creationId xmlns:a16="http://schemas.microsoft.com/office/drawing/2014/main" id="{478ED16D-AE47-B644-B4B3-ADA3612C4636}"/>
                </a:ext>
              </a:extLst>
            </p:cNvPr>
            <p:cNvSpPr/>
            <p:nvPr/>
          </p:nvSpPr>
          <p:spPr>
            <a:xfrm>
              <a:off x="6739090" y="5732361"/>
              <a:ext cx="96549" cy="91914"/>
            </a:xfrm>
            <a:prstGeom prst="ellipse">
              <a:avLst/>
            </a:prstGeom>
            <a:solidFill>
              <a:srgbClr val="FF0000"/>
            </a:solidFill>
            <a:ln>
              <a:solidFill>
                <a:schemeClr val="tx1"/>
              </a:solidFill>
            </a:ln>
            <a:effectLst>
              <a:outerShdw blurRad="50800" dist="38100" dir="2700000" algn="tl" rotWithShape="0">
                <a:srgbClr val="000000">
                  <a:alpha val="43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 </a:t>
              </a:r>
            </a:p>
          </p:txBody>
        </p:sp>
        <p:sp>
          <p:nvSpPr>
            <p:cNvPr id="45" name="Ovale 78">
              <a:extLst>
                <a:ext uri="{FF2B5EF4-FFF2-40B4-BE49-F238E27FC236}">
                  <a16:creationId xmlns:a16="http://schemas.microsoft.com/office/drawing/2014/main" id="{ABC885C4-760E-474B-9484-7B00E8BC1B35}"/>
                </a:ext>
              </a:extLst>
            </p:cNvPr>
            <p:cNvSpPr/>
            <p:nvPr/>
          </p:nvSpPr>
          <p:spPr>
            <a:xfrm>
              <a:off x="8865644" y="5738209"/>
              <a:ext cx="96549" cy="91914"/>
            </a:xfrm>
            <a:prstGeom prst="ellipse">
              <a:avLst/>
            </a:prstGeom>
            <a:solidFill>
              <a:srgbClr val="001CFF"/>
            </a:solidFill>
            <a:ln>
              <a:solidFill>
                <a:schemeClr val="tx1"/>
              </a:solidFill>
            </a:ln>
            <a:effectLst>
              <a:outerShdw blurRad="50800" dist="38100" dir="2700000" algn="tl" rotWithShape="0">
                <a:srgbClr val="000000">
                  <a:alpha val="43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 </a:t>
              </a:r>
            </a:p>
          </p:txBody>
        </p:sp>
      </p:grpSp>
      <p:sp>
        <p:nvSpPr>
          <p:cNvPr id="46" name="Ovale 50">
            <a:extLst>
              <a:ext uri="{FF2B5EF4-FFF2-40B4-BE49-F238E27FC236}">
                <a16:creationId xmlns:a16="http://schemas.microsoft.com/office/drawing/2014/main" id="{CC55E0D2-E5DF-7744-BBCB-0E3492A3168F}"/>
              </a:ext>
            </a:extLst>
          </p:cNvPr>
          <p:cNvSpPr/>
          <p:nvPr/>
        </p:nvSpPr>
        <p:spPr>
          <a:xfrm>
            <a:off x="1046926" y="4546657"/>
            <a:ext cx="81747" cy="91914"/>
          </a:xfrm>
          <a:prstGeom prst="ellipse">
            <a:avLst/>
          </a:prstGeom>
          <a:solidFill>
            <a:srgbClr val="FF0000"/>
          </a:solidFill>
          <a:ln>
            <a:solidFill>
              <a:schemeClr val="tx1"/>
            </a:solidFill>
          </a:ln>
          <a:effectLst>
            <a:outerShdw blurRad="50800" dist="38100" dir="2700000" algn="tl" rotWithShape="0">
              <a:srgbClr val="000000">
                <a:alpha val="43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7" name="Ovale 51">
            <a:extLst>
              <a:ext uri="{FF2B5EF4-FFF2-40B4-BE49-F238E27FC236}">
                <a16:creationId xmlns:a16="http://schemas.microsoft.com/office/drawing/2014/main" id="{580AF944-B0A4-E945-8808-12221C24AB6F}"/>
              </a:ext>
            </a:extLst>
          </p:cNvPr>
          <p:cNvSpPr/>
          <p:nvPr/>
        </p:nvSpPr>
        <p:spPr>
          <a:xfrm>
            <a:off x="4643493" y="4250985"/>
            <a:ext cx="81747" cy="91914"/>
          </a:xfrm>
          <a:prstGeom prst="ellipse">
            <a:avLst/>
          </a:prstGeom>
          <a:solidFill>
            <a:srgbClr val="FF0000"/>
          </a:solidFill>
          <a:ln>
            <a:solidFill>
              <a:schemeClr val="tx1"/>
            </a:solidFill>
          </a:ln>
          <a:effectLst>
            <a:outerShdw blurRad="50800" dist="38100" dir="2700000" algn="tl" rotWithShape="0">
              <a:srgbClr val="000000">
                <a:alpha val="43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8" name="Ovale 52">
            <a:extLst>
              <a:ext uri="{FF2B5EF4-FFF2-40B4-BE49-F238E27FC236}">
                <a16:creationId xmlns:a16="http://schemas.microsoft.com/office/drawing/2014/main" id="{5B740EB4-E737-D347-8A68-E3F2351B8ACF}"/>
              </a:ext>
            </a:extLst>
          </p:cNvPr>
          <p:cNvSpPr/>
          <p:nvPr/>
        </p:nvSpPr>
        <p:spPr>
          <a:xfrm>
            <a:off x="5674357" y="5212333"/>
            <a:ext cx="81747" cy="91914"/>
          </a:xfrm>
          <a:prstGeom prst="ellipse">
            <a:avLst/>
          </a:prstGeom>
          <a:solidFill>
            <a:srgbClr val="FF0000"/>
          </a:solidFill>
          <a:ln>
            <a:solidFill>
              <a:schemeClr val="tx1"/>
            </a:solidFill>
          </a:ln>
          <a:effectLst>
            <a:outerShdw blurRad="50800" dist="38100" dir="2700000" algn="tl" rotWithShape="0">
              <a:srgbClr val="000000">
                <a:alpha val="43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 </a:t>
            </a:r>
          </a:p>
        </p:txBody>
      </p:sp>
      <p:sp>
        <p:nvSpPr>
          <p:cNvPr id="49" name="Ovale 66">
            <a:extLst>
              <a:ext uri="{FF2B5EF4-FFF2-40B4-BE49-F238E27FC236}">
                <a16:creationId xmlns:a16="http://schemas.microsoft.com/office/drawing/2014/main" id="{37973F02-3C45-3841-ABD3-125F29692C56}"/>
              </a:ext>
            </a:extLst>
          </p:cNvPr>
          <p:cNvSpPr/>
          <p:nvPr/>
        </p:nvSpPr>
        <p:spPr>
          <a:xfrm>
            <a:off x="7474879" y="5219275"/>
            <a:ext cx="81747" cy="91914"/>
          </a:xfrm>
          <a:prstGeom prst="ellipse">
            <a:avLst/>
          </a:prstGeom>
          <a:solidFill>
            <a:srgbClr val="001CFF"/>
          </a:solidFill>
          <a:ln>
            <a:solidFill>
              <a:schemeClr val="tx1"/>
            </a:solidFill>
          </a:ln>
          <a:effectLst>
            <a:outerShdw blurRad="50800" dist="38100" dir="2700000" algn="tl" rotWithShape="0">
              <a:srgbClr val="000000">
                <a:alpha val="43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 </a:t>
            </a:r>
          </a:p>
        </p:txBody>
      </p:sp>
      <p:sp>
        <p:nvSpPr>
          <p:cNvPr id="50" name="Ovale 67">
            <a:extLst>
              <a:ext uri="{FF2B5EF4-FFF2-40B4-BE49-F238E27FC236}">
                <a16:creationId xmlns:a16="http://schemas.microsoft.com/office/drawing/2014/main" id="{07AD541F-FB33-FB49-90D0-311964827A20}"/>
              </a:ext>
            </a:extLst>
          </p:cNvPr>
          <p:cNvSpPr/>
          <p:nvPr/>
        </p:nvSpPr>
        <p:spPr>
          <a:xfrm>
            <a:off x="1955271" y="3479863"/>
            <a:ext cx="81747" cy="91914"/>
          </a:xfrm>
          <a:prstGeom prst="ellipse">
            <a:avLst/>
          </a:prstGeom>
          <a:solidFill>
            <a:srgbClr val="FFDF02"/>
          </a:solidFill>
          <a:ln>
            <a:solidFill>
              <a:schemeClr val="tx1"/>
            </a:solidFill>
          </a:ln>
          <a:effectLst>
            <a:outerShdw blurRad="50800" dist="38100" dir="2700000" algn="tl" rotWithShape="0">
              <a:srgbClr val="000000">
                <a:alpha val="43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51" name="Immagine 6" descr="temp.png">
            <a:extLst>
              <a:ext uri="{FF2B5EF4-FFF2-40B4-BE49-F238E27FC236}">
                <a16:creationId xmlns:a16="http://schemas.microsoft.com/office/drawing/2014/main" id="{348110B6-88F7-194A-B49B-843BA76DA5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7076" y="3463582"/>
            <a:ext cx="2268537" cy="1507115"/>
          </a:xfrm>
          <a:prstGeom prst="rect">
            <a:avLst/>
          </a:prstGeom>
        </p:spPr>
      </p:pic>
      <p:sp>
        <p:nvSpPr>
          <p:cNvPr id="52" name="Ovale 68">
            <a:extLst>
              <a:ext uri="{FF2B5EF4-FFF2-40B4-BE49-F238E27FC236}">
                <a16:creationId xmlns:a16="http://schemas.microsoft.com/office/drawing/2014/main" id="{F9FEA6A3-DE00-3345-87EE-0C269AE1BD9E}"/>
              </a:ext>
            </a:extLst>
          </p:cNvPr>
          <p:cNvSpPr/>
          <p:nvPr/>
        </p:nvSpPr>
        <p:spPr>
          <a:xfrm>
            <a:off x="6575380" y="4173543"/>
            <a:ext cx="81747" cy="91914"/>
          </a:xfrm>
          <a:prstGeom prst="ellipse">
            <a:avLst/>
          </a:prstGeom>
          <a:solidFill>
            <a:srgbClr val="FFDF02"/>
          </a:solidFill>
          <a:ln>
            <a:solidFill>
              <a:schemeClr val="tx1"/>
            </a:solidFill>
          </a:ln>
          <a:effectLst>
            <a:outerShdw blurRad="50800" dist="38100" dir="2700000" algn="tl" rotWithShape="0">
              <a:srgbClr val="000000">
                <a:alpha val="43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 </a:t>
            </a:r>
          </a:p>
        </p:txBody>
      </p:sp>
      <p:sp>
        <p:nvSpPr>
          <p:cNvPr id="53" name="Ovale 73">
            <a:extLst>
              <a:ext uri="{FF2B5EF4-FFF2-40B4-BE49-F238E27FC236}">
                <a16:creationId xmlns:a16="http://schemas.microsoft.com/office/drawing/2014/main" id="{7D7E85F6-CF20-BF46-9FAA-57638C213CFF}"/>
              </a:ext>
            </a:extLst>
          </p:cNvPr>
          <p:cNvSpPr/>
          <p:nvPr/>
        </p:nvSpPr>
        <p:spPr>
          <a:xfrm>
            <a:off x="6896107" y="2021987"/>
            <a:ext cx="81747" cy="91914"/>
          </a:xfrm>
          <a:prstGeom prst="ellipse">
            <a:avLst/>
          </a:prstGeom>
          <a:solidFill>
            <a:srgbClr val="FF0000"/>
          </a:solidFill>
          <a:ln>
            <a:solidFill>
              <a:schemeClr val="tx1"/>
            </a:solidFill>
          </a:ln>
          <a:effectLst>
            <a:outerShdw blurRad="50800" dist="38100" dir="2700000" algn="tl" rotWithShape="0">
              <a:srgbClr val="000000">
                <a:alpha val="43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 </a:t>
            </a:r>
          </a:p>
        </p:txBody>
      </p:sp>
      <p:sp>
        <p:nvSpPr>
          <p:cNvPr id="54" name="Ovale 74">
            <a:extLst>
              <a:ext uri="{FF2B5EF4-FFF2-40B4-BE49-F238E27FC236}">
                <a16:creationId xmlns:a16="http://schemas.microsoft.com/office/drawing/2014/main" id="{27EECABD-71AA-4B47-A13A-6E62EACC23F5}"/>
              </a:ext>
            </a:extLst>
          </p:cNvPr>
          <p:cNvSpPr/>
          <p:nvPr/>
        </p:nvSpPr>
        <p:spPr>
          <a:xfrm>
            <a:off x="6896107" y="2021987"/>
            <a:ext cx="81747" cy="91914"/>
          </a:xfrm>
          <a:prstGeom prst="ellipse">
            <a:avLst/>
          </a:prstGeom>
          <a:solidFill>
            <a:srgbClr val="001CFF"/>
          </a:solidFill>
          <a:ln>
            <a:solidFill>
              <a:schemeClr val="tx1"/>
            </a:solidFill>
          </a:ln>
          <a:effectLst>
            <a:outerShdw blurRad="50800" dist="38100" dir="2700000" algn="tl" rotWithShape="0">
              <a:srgbClr val="000000">
                <a:alpha val="43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 </a:t>
            </a:r>
          </a:p>
        </p:txBody>
      </p:sp>
      <p:sp>
        <p:nvSpPr>
          <p:cNvPr id="55" name="TextBox 54">
            <a:extLst>
              <a:ext uri="{FF2B5EF4-FFF2-40B4-BE49-F238E27FC236}">
                <a16:creationId xmlns:a16="http://schemas.microsoft.com/office/drawing/2014/main" id="{B3543878-5807-C048-9A25-5733B880BCE1}"/>
              </a:ext>
            </a:extLst>
          </p:cNvPr>
          <p:cNvSpPr txBox="1"/>
          <p:nvPr/>
        </p:nvSpPr>
        <p:spPr>
          <a:xfrm>
            <a:off x="117241" y="90958"/>
            <a:ext cx="6714483" cy="461665"/>
          </a:xfrm>
          <a:prstGeom prst="rect">
            <a:avLst/>
          </a:prstGeom>
          <a:noFill/>
        </p:spPr>
        <p:txBody>
          <a:bodyPr wrap="square" rtlCol="0">
            <a:spAutoFit/>
          </a:bodyPr>
          <a:lstStyle/>
          <a:p>
            <a:r>
              <a:rPr lang="it-IT" sz="2400" dirty="0">
                <a:solidFill>
                  <a:schemeClr val="bg1"/>
                </a:solidFill>
                <a:latin typeface="Oswald" pitchFamily="2" charset="77"/>
                <a:cs typeface="Sana" pitchFamily="2" charset="-78"/>
              </a:rPr>
              <a:t>Si chiarisce anche il concetto di "azione a distanza"</a:t>
            </a:r>
          </a:p>
        </p:txBody>
      </p:sp>
    </p:spTree>
    <p:extLst>
      <p:ext uri="{BB962C8B-B14F-4D97-AF65-F5344CB8AC3E}">
        <p14:creationId xmlns:p14="http://schemas.microsoft.com/office/powerpoint/2010/main" val="37888841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20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2000"/>
                                        <p:tgtEl>
                                          <p:spTgt spid="8"/>
                                        </p:tgtEl>
                                      </p:cBhvr>
                                    </p:animEffect>
                                  </p:childTnLst>
                                </p:cTn>
                              </p:par>
                            </p:childTnLst>
                          </p:cTn>
                        </p:par>
                        <p:par>
                          <p:cTn id="15" fill="hold">
                            <p:stCondLst>
                              <p:cond delay="2500"/>
                            </p:stCondLst>
                            <p:childTnLst>
                              <p:par>
                                <p:cTn id="16" presetID="26" presetClass="entr" presetSubtype="0" fill="hold" grpId="0"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down)">
                                      <p:cBhvr>
                                        <p:cTn id="18" dur="580">
                                          <p:stCondLst>
                                            <p:cond delay="0"/>
                                          </p:stCondLst>
                                        </p:cTn>
                                        <p:tgtEl>
                                          <p:spTgt spid="41"/>
                                        </p:tgtEl>
                                      </p:cBhvr>
                                    </p:animEffect>
                                    <p:anim calcmode="lin" valueType="num">
                                      <p:cBhvr>
                                        <p:cTn id="19"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4" dur="26">
                                          <p:stCondLst>
                                            <p:cond delay="650"/>
                                          </p:stCondLst>
                                        </p:cTn>
                                        <p:tgtEl>
                                          <p:spTgt spid="41"/>
                                        </p:tgtEl>
                                      </p:cBhvr>
                                      <p:to x="100000" y="60000"/>
                                    </p:animScale>
                                    <p:animScale>
                                      <p:cBhvr>
                                        <p:cTn id="25" dur="166" decel="50000">
                                          <p:stCondLst>
                                            <p:cond delay="676"/>
                                          </p:stCondLst>
                                        </p:cTn>
                                        <p:tgtEl>
                                          <p:spTgt spid="41"/>
                                        </p:tgtEl>
                                      </p:cBhvr>
                                      <p:to x="100000" y="100000"/>
                                    </p:animScale>
                                    <p:animScale>
                                      <p:cBhvr>
                                        <p:cTn id="26" dur="26">
                                          <p:stCondLst>
                                            <p:cond delay="1312"/>
                                          </p:stCondLst>
                                        </p:cTn>
                                        <p:tgtEl>
                                          <p:spTgt spid="41"/>
                                        </p:tgtEl>
                                      </p:cBhvr>
                                      <p:to x="100000" y="80000"/>
                                    </p:animScale>
                                    <p:animScale>
                                      <p:cBhvr>
                                        <p:cTn id="27" dur="166" decel="50000">
                                          <p:stCondLst>
                                            <p:cond delay="1338"/>
                                          </p:stCondLst>
                                        </p:cTn>
                                        <p:tgtEl>
                                          <p:spTgt spid="41"/>
                                        </p:tgtEl>
                                      </p:cBhvr>
                                      <p:to x="100000" y="100000"/>
                                    </p:animScale>
                                    <p:animScale>
                                      <p:cBhvr>
                                        <p:cTn id="28" dur="26">
                                          <p:stCondLst>
                                            <p:cond delay="1642"/>
                                          </p:stCondLst>
                                        </p:cTn>
                                        <p:tgtEl>
                                          <p:spTgt spid="41"/>
                                        </p:tgtEl>
                                      </p:cBhvr>
                                      <p:to x="100000" y="90000"/>
                                    </p:animScale>
                                    <p:animScale>
                                      <p:cBhvr>
                                        <p:cTn id="29" dur="166" decel="50000">
                                          <p:stCondLst>
                                            <p:cond delay="1668"/>
                                          </p:stCondLst>
                                        </p:cTn>
                                        <p:tgtEl>
                                          <p:spTgt spid="41"/>
                                        </p:tgtEl>
                                      </p:cBhvr>
                                      <p:to x="100000" y="100000"/>
                                    </p:animScale>
                                    <p:animScale>
                                      <p:cBhvr>
                                        <p:cTn id="30" dur="26">
                                          <p:stCondLst>
                                            <p:cond delay="1808"/>
                                          </p:stCondLst>
                                        </p:cTn>
                                        <p:tgtEl>
                                          <p:spTgt spid="41"/>
                                        </p:tgtEl>
                                      </p:cBhvr>
                                      <p:to x="100000" y="95000"/>
                                    </p:animScale>
                                    <p:animScale>
                                      <p:cBhvr>
                                        <p:cTn id="31" dur="166" decel="50000">
                                          <p:stCondLst>
                                            <p:cond delay="1834"/>
                                          </p:stCondLst>
                                        </p:cTn>
                                        <p:tgtEl>
                                          <p:spTgt spid="41"/>
                                        </p:tgtEl>
                                      </p:cBhvr>
                                      <p:to x="100000" y="100000"/>
                                    </p:animScale>
                                  </p:childTnLst>
                                </p:cTn>
                              </p:par>
                            </p:childTnLst>
                          </p:cTn>
                        </p:par>
                        <p:par>
                          <p:cTn id="32" fill="hold">
                            <p:stCondLst>
                              <p:cond delay="4500"/>
                            </p:stCondLst>
                            <p:childTnLst>
                              <p:par>
                                <p:cTn id="33" presetID="2" presetClass="entr" presetSubtype="4"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3000"/>
                                        <p:tgtEl>
                                          <p:spTgt spid="11"/>
                                        </p:tgtEl>
                                      </p:cBhvr>
                                    </p:animEffect>
                                  </p:childTnLst>
                                </p:cTn>
                              </p:par>
                              <p:par>
                                <p:cTn id="42" presetID="0" presetClass="path" presetSubtype="0" accel="50000" decel="50000" fill="hold" grpId="2" nodeType="withEffect">
                                  <p:stCondLst>
                                    <p:cond delay="0"/>
                                  </p:stCondLst>
                                  <p:childTnLst>
                                    <p:animMotion origin="layout" path="M 0 0 L 0.10055 -0.15629 " pathEditMode="relative" ptsTypes="AA">
                                      <p:cBhvr>
                                        <p:cTn id="43" dur="3000" fill="hold"/>
                                        <p:tgtEl>
                                          <p:spTgt spid="41"/>
                                        </p:tgtEl>
                                        <p:attrNameLst>
                                          <p:attrName>ppt_x</p:attrName>
                                          <p:attrName>ppt_y</p:attrName>
                                        </p:attrNameLst>
                                      </p:cBhvr>
                                    </p:animMotion>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41"/>
                                        </p:tgtEl>
                                      </p:cBhvr>
                                    </p:animEffect>
                                    <p:set>
                                      <p:cBhvr>
                                        <p:cTn id="48" dur="1" fill="hold">
                                          <p:stCondLst>
                                            <p:cond delay="499"/>
                                          </p:stCondLst>
                                        </p:cTn>
                                        <p:tgtEl>
                                          <p:spTgt spid="41"/>
                                        </p:tgtEl>
                                        <p:attrNameLst>
                                          <p:attrName>style.visibility</p:attrName>
                                        </p:attrNameLst>
                                      </p:cBhvr>
                                      <p:to>
                                        <p:strVal val="hidden"/>
                                      </p:to>
                                    </p:set>
                                  </p:childTnLst>
                                </p:cTn>
                              </p:par>
                              <p:par>
                                <p:cTn id="49" presetID="22" presetClass="entr" presetSubtype="8"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2000"/>
                                        <p:tgtEl>
                                          <p:spTgt spid="13"/>
                                        </p:tgtEl>
                                      </p:cBhvr>
                                    </p:animEffect>
                                  </p:childTnLst>
                                </p:cTn>
                              </p:par>
                              <p:par>
                                <p:cTn id="52" presetID="22" presetClass="entr" presetSubtype="4"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down)">
                                      <p:cBhvr>
                                        <p:cTn id="54" dur="2000"/>
                                        <p:tgtEl>
                                          <p:spTgt spid="12"/>
                                        </p:tgtEl>
                                      </p:cBhvr>
                                    </p:animEffect>
                                  </p:childTnLst>
                                </p:cTn>
                              </p:par>
                              <p:par>
                                <p:cTn id="55" presetID="22" presetClass="entr" presetSubtype="4" fill="hold" nodeType="withEffect">
                                  <p:stCondLst>
                                    <p:cond delay="100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childTnLst>
                          </p:cTn>
                        </p:par>
                        <p:par>
                          <p:cTn id="58" fill="hold">
                            <p:stCondLst>
                              <p:cond delay="2000"/>
                            </p:stCondLst>
                            <p:childTnLst>
                              <p:par>
                                <p:cTn id="59" presetID="22" presetClass="entr" presetSubtype="4"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down)">
                                      <p:cBhvr>
                                        <p:cTn id="61" dur="500"/>
                                        <p:tgtEl>
                                          <p:spTgt spid="15"/>
                                        </p:tgtEl>
                                      </p:cBhvr>
                                    </p:animEffect>
                                  </p:childTnLst>
                                </p:cTn>
                              </p:par>
                            </p:childTnLst>
                          </p:cTn>
                        </p:par>
                        <p:par>
                          <p:cTn id="62" fill="hold">
                            <p:stCondLst>
                              <p:cond delay="2500"/>
                            </p:stCondLst>
                            <p:childTnLst>
                              <p:par>
                                <p:cTn id="63" presetID="26" presetClass="entr" presetSubtype="0" fill="hold" nodeType="after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down)">
                                      <p:cBhvr>
                                        <p:cTn id="65" dur="580">
                                          <p:stCondLst>
                                            <p:cond delay="0"/>
                                          </p:stCondLst>
                                        </p:cTn>
                                        <p:tgtEl>
                                          <p:spTgt spid="30"/>
                                        </p:tgtEl>
                                      </p:cBhvr>
                                    </p:animEffect>
                                    <p:anim calcmode="lin" valueType="num">
                                      <p:cBhvr>
                                        <p:cTn id="66"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71" dur="26">
                                          <p:stCondLst>
                                            <p:cond delay="650"/>
                                          </p:stCondLst>
                                        </p:cTn>
                                        <p:tgtEl>
                                          <p:spTgt spid="30"/>
                                        </p:tgtEl>
                                      </p:cBhvr>
                                      <p:to x="100000" y="60000"/>
                                    </p:animScale>
                                    <p:animScale>
                                      <p:cBhvr>
                                        <p:cTn id="72" dur="166" decel="50000">
                                          <p:stCondLst>
                                            <p:cond delay="676"/>
                                          </p:stCondLst>
                                        </p:cTn>
                                        <p:tgtEl>
                                          <p:spTgt spid="30"/>
                                        </p:tgtEl>
                                      </p:cBhvr>
                                      <p:to x="100000" y="100000"/>
                                    </p:animScale>
                                    <p:animScale>
                                      <p:cBhvr>
                                        <p:cTn id="73" dur="26">
                                          <p:stCondLst>
                                            <p:cond delay="1312"/>
                                          </p:stCondLst>
                                        </p:cTn>
                                        <p:tgtEl>
                                          <p:spTgt spid="30"/>
                                        </p:tgtEl>
                                      </p:cBhvr>
                                      <p:to x="100000" y="80000"/>
                                    </p:animScale>
                                    <p:animScale>
                                      <p:cBhvr>
                                        <p:cTn id="74" dur="166" decel="50000">
                                          <p:stCondLst>
                                            <p:cond delay="1338"/>
                                          </p:stCondLst>
                                        </p:cTn>
                                        <p:tgtEl>
                                          <p:spTgt spid="30"/>
                                        </p:tgtEl>
                                      </p:cBhvr>
                                      <p:to x="100000" y="100000"/>
                                    </p:animScale>
                                    <p:animScale>
                                      <p:cBhvr>
                                        <p:cTn id="75" dur="26">
                                          <p:stCondLst>
                                            <p:cond delay="1642"/>
                                          </p:stCondLst>
                                        </p:cTn>
                                        <p:tgtEl>
                                          <p:spTgt spid="30"/>
                                        </p:tgtEl>
                                      </p:cBhvr>
                                      <p:to x="100000" y="90000"/>
                                    </p:animScale>
                                    <p:animScale>
                                      <p:cBhvr>
                                        <p:cTn id="76" dur="166" decel="50000">
                                          <p:stCondLst>
                                            <p:cond delay="1668"/>
                                          </p:stCondLst>
                                        </p:cTn>
                                        <p:tgtEl>
                                          <p:spTgt spid="30"/>
                                        </p:tgtEl>
                                      </p:cBhvr>
                                      <p:to x="100000" y="100000"/>
                                    </p:animScale>
                                    <p:animScale>
                                      <p:cBhvr>
                                        <p:cTn id="77" dur="26">
                                          <p:stCondLst>
                                            <p:cond delay="1808"/>
                                          </p:stCondLst>
                                        </p:cTn>
                                        <p:tgtEl>
                                          <p:spTgt spid="30"/>
                                        </p:tgtEl>
                                      </p:cBhvr>
                                      <p:to x="100000" y="95000"/>
                                    </p:animScale>
                                    <p:animScale>
                                      <p:cBhvr>
                                        <p:cTn id="78" dur="166" decel="50000">
                                          <p:stCondLst>
                                            <p:cond delay="1834"/>
                                          </p:stCondLst>
                                        </p:cTn>
                                        <p:tgtEl>
                                          <p:spTgt spid="30"/>
                                        </p:tgtEl>
                                      </p:cBhvr>
                                      <p:to x="100000" y="100000"/>
                                    </p:animScale>
                                  </p:childTnLst>
                                </p:cTn>
                              </p:par>
                              <p:par>
                                <p:cTn id="79" presetID="26" presetClass="entr" presetSubtype="0"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wipe(down)">
                                      <p:cBhvr>
                                        <p:cTn id="81" dur="580">
                                          <p:stCondLst>
                                            <p:cond delay="0"/>
                                          </p:stCondLst>
                                        </p:cTn>
                                        <p:tgtEl>
                                          <p:spTgt spid="26"/>
                                        </p:tgtEl>
                                      </p:cBhvr>
                                    </p:animEffect>
                                    <p:anim calcmode="lin" valueType="num">
                                      <p:cBhvr>
                                        <p:cTn id="82"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87" dur="26">
                                          <p:stCondLst>
                                            <p:cond delay="650"/>
                                          </p:stCondLst>
                                        </p:cTn>
                                        <p:tgtEl>
                                          <p:spTgt spid="26"/>
                                        </p:tgtEl>
                                      </p:cBhvr>
                                      <p:to x="100000" y="60000"/>
                                    </p:animScale>
                                    <p:animScale>
                                      <p:cBhvr>
                                        <p:cTn id="88" dur="166" decel="50000">
                                          <p:stCondLst>
                                            <p:cond delay="676"/>
                                          </p:stCondLst>
                                        </p:cTn>
                                        <p:tgtEl>
                                          <p:spTgt spid="26"/>
                                        </p:tgtEl>
                                      </p:cBhvr>
                                      <p:to x="100000" y="100000"/>
                                    </p:animScale>
                                    <p:animScale>
                                      <p:cBhvr>
                                        <p:cTn id="89" dur="26">
                                          <p:stCondLst>
                                            <p:cond delay="1312"/>
                                          </p:stCondLst>
                                        </p:cTn>
                                        <p:tgtEl>
                                          <p:spTgt spid="26"/>
                                        </p:tgtEl>
                                      </p:cBhvr>
                                      <p:to x="100000" y="80000"/>
                                    </p:animScale>
                                    <p:animScale>
                                      <p:cBhvr>
                                        <p:cTn id="90" dur="166" decel="50000">
                                          <p:stCondLst>
                                            <p:cond delay="1338"/>
                                          </p:stCondLst>
                                        </p:cTn>
                                        <p:tgtEl>
                                          <p:spTgt spid="26"/>
                                        </p:tgtEl>
                                      </p:cBhvr>
                                      <p:to x="100000" y="100000"/>
                                    </p:animScale>
                                    <p:animScale>
                                      <p:cBhvr>
                                        <p:cTn id="91" dur="26">
                                          <p:stCondLst>
                                            <p:cond delay="1642"/>
                                          </p:stCondLst>
                                        </p:cTn>
                                        <p:tgtEl>
                                          <p:spTgt spid="26"/>
                                        </p:tgtEl>
                                      </p:cBhvr>
                                      <p:to x="100000" y="90000"/>
                                    </p:animScale>
                                    <p:animScale>
                                      <p:cBhvr>
                                        <p:cTn id="92" dur="166" decel="50000">
                                          <p:stCondLst>
                                            <p:cond delay="1668"/>
                                          </p:stCondLst>
                                        </p:cTn>
                                        <p:tgtEl>
                                          <p:spTgt spid="26"/>
                                        </p:tgtEl>
                                      </p:cBhvr>
                                      <p:to x="100000" y="100000"/>
                                    </p:animScale>
                                    <p:animScale>
                                      <p:cBhvr>
                                        <p:cTn id="93" dur="26">
                                          <p:stCondLst>
                                            <p:cond delay="1808"/>
                                          </p:stCondLst>
                                        </p:cTn>
                                        <p:tgtEl>
                                          <p:spTgt spid="26"/>
                                        </p:tgtEl>
                                      </p:cBhvr>
                                      <p:to x="100000" y="95000"/>
                                    </p:animScale>
                                    <p:animScale>
                                      <p:cBhvr>
                                        <p:cTn id="94" dur="166" decel="50000">
                                          <p:stCondLst>
                                            <p:cond delay="1834"/>
                                          </p:stCondLst>
                                        </p:cTn>
                                        <p:tgtEl>
                                          <p:spTgt spid="26"/>
                                        </p:tgtEl>
                                      </p:cBhvr>
                                      <p:to x="100000" y="100000"/>
                                    </p:animScale>
                                  </p:childTnLst>
                                </p:cTn>
                              </p:par>
                              <p:par>
                                <p:cTn id="95" presetID="53" presetClass="entr" presetSubtype="16" fill="hold" nodeType="with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p:cTn id="97" dur="2000" fill="hold"/>
                                        <p:tgtEl>
                                          <p:spTgt spid="27"/>
                                        </p:tgtEl>
                                        <p:attrNameLst>
                                          <p:attrName>ppt_w</p:attrName>
                                        </p:attrNameLst>
                                      </p:cBhvr>
                                      <p:tavLst>
                                        <p:tav tm="0">
                                          <p:val>
                                            <p:fltVal val="0"/>
                                          </p:val>
                                        </p:tav>
                                        <p:tav tm="100000">
                                          <p:val>
                                            <p:strVal val="#ppt_w"/>
                                          </p:val>
                                        </p:tav>
                                      </p:tavLst>
                                    </p:anim>
                                    <p:anim calcmode="lin" valueType="num">
                                      <p:cBhvr>
                                        <p:cTn id="98" dur="2000" fill="hold"/>
                                        <p:tgtEl>
                                          <p:spTgt spid="27"/>
                                        </p:tgtEl>
                                        <p:attrNameLst>
                                          <p:attrName>ppt_h</p:attrName>
                                        </p:attrNameLst>
                                      </p:cBhvr>
                                      <p:tavLst>
                                        <p:tav tm="0">
                                          <p:val>
                                            <p:fltVal val="0"/>
                                          </p:val>
                                        </p:tav>
                                        <p:tav tm="100000">
                                          <p:val>
                                            <p:strVal val="#ppt_h"/>
                                          </p:val>
                                        </p:tav>
                                      </p:tavLst>
                                    </p:anim>
                                    <p:animEffect transition="in" filter="fade">
                                      <p:cBhvr>
                                        <p:cTn id="99" dur="2000"/>
                                        <p:tgtEl>
                                          <p:spTgt spid="27"/>
                                        </p:tgtEl>
                                      </p:cBhvr>
                                    </p:animEffect>
                                  </p:childTnLst>
                                </p:cTn>
                              </p:par>
                            </p:childTnLst>
                          </p:cTn>
                        </p:par>
                      </p:childTnLst>
                    </p:cTn>
                  </p:par>
                  <p:par>
                    <p:cTn id="100" fill="hold">
                      <p:stCondLst>
                        <p:cond delay="indefinite"/>
                      </p:stCondLst>
                      <p:childTnLst>
                        <p:par>
                          <p:cTn id="101" fill="hold">
                            <p:stCondLst>
                              <p:cond delay="0"/>
                            </p:stCondLst>
                            <p:childTnLst>
                              <p:par>
                                <p:cTn id="102" presetID="55" presetClass="entr" presetSubtype="0" fill="hold" grpId="0" nodeType="clickEffect">
                                  <p:stCondLst>
                                    <p:cond delay="0"/>
                                  </p:stCondLst>
                                  <p:childTnLst>
                                    <p:set>
                                      <p:cBhvr>
                                        <p:cTn id="103" dur="1" fill="hold">
                                          <p:stCondLst>
                                            <p:cond delay="0"/>
                                          </p:stCondLst>
                                        </p:cTn>
                                        <p:tgtEl>
                                          <p:spTgt spid="42"/>
                                        </p:tgtEl>
                                        <p:attrNameLst>
                                          <p:attrName>style.visibility</p:attrName>
                                        </p:attrNameLst>
                                      </p:cBhvr>
                                      <p:to>
                                        <p:strVal val="visible"/>
                                      </p:to>
                                    </p:set>
                                    <p:anim calcmode="lin" valueType="num">
                                      <p:cBhvr>
                                        <p:cTn id="104" dur="1000" fill="hold"/>
                                        <p:tgtEl>
                                          <p:spTgt spid="42"/>
                                        </p:tgtEl>
                                        <p:attrNameLst>
                                          <p:attrName>ppt_w</p:attrName>
                                        </p:attrNameLst>
                                      </p:cBhvr>
                                      <p:tavLst>
                                        <p:tav tm="0">
                                          <p:val>
                                            <p:strVal val="#ppt_w*0.70"/>
                                          </p:val>
                                        </p:tav>
                                        <p:tav tm="100000">
                                          <p:val>
                                            <p:strVal val="#ppt_w"/>
                                          </p:val>
                                        </p:tav>
                                      </p:tavLst>
                                    </p:anim>
                                    <p:anim calcmode="lin" valueType="num">
                                      <p:cBhvr>
                                        <p:cTn id="105" dur="1000" fill="hold"/>
                                        <p:tgtEl>
                                          <p:spTgt spid="42"/>
                                        </p:tgtEl>
                                        <p:attrNameLst>
                                          <p:attrName>ppt_h</p:attrName>
                                        </p:attrNameLst>
                                      </p:cBhvr>
                                      <p:tavLst>
                                        <p:tav tm="0">
                                          <p:val>
                                            <p:strVal val="#ppt_h"/>
                                          </p:val>
                                        </p:tav>
                                        <p:tav tm="100000">
                                          <p:val>
                                            <p:strVal val="#ppt_h"/>
                                          </p:val>
                                        </p:tav>
                                      </p:tavLst>
                                    </p:anim>
                                    <p:animEffect transition="in" filter="fade">
                                      <p:cBhvr>
                                        <p:cTn id="106" dur="1000"/>
                                        <p:tgtEl>
                                          <p:spTgt spid="42"/>
                                        </p:tgtEl>
                                      </p:cBhvr>
                                    </p:animEffect>
                                  </p:childTnLst>
                                </p:cTn>
                              </p:par>
                              <p:par>
                                <p:cTn id="107" presetID="22" presetClass="entr" presetSubtype="8" fill="hold" nodeType="withEffect">
                                  <p:stCondLst>
                                    <p:cond delay="0"/>
                                  </p:stCondLst>
                                  <p:childTnLst>
                                    <p:set>
                                      <p:cBhvr>
                                        <p:cTn id="108" dur="1" fill="hold">
                                          <p:stCondLst>
                                            <p:cond delay="0"/>
                                          </p:stCondLst>
                                        </p:cTn>
                                        <p:tgtEl>
                                          <p:spTgt spid="16"/>
                                        </p:tgtEl>
                                        <p:attrNameLst>
                                          <p:attrName>style.visibility</p:attrName>
                                        </p:attrNameLst>
                                      </p:cBhvr>
                                      <p:to>
                                        <p:strVal val="visible"/>
                                      </p:to>
                                    </p:set>
                                    <p:animEffect transition="in" filter="wipe(left)">
                                      <p:cBhvr>
                                        <p:cTn id="109" dur="2000"/>
                                        <p:tgtEl>
                                          <p:spTgt spid="16"/>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nodeType="clickEffect">
                                  <p:stCondLst>
                                    <p:cond delay="0"/>
                                  </p:stCondLst>
                                  <p:childTnLst>
                                    <p:set>
                                      <p:cBhvr>
                                        <p:cTn id="113" dur="1" fill="hold">
                                          <p:stCondLst>
                                            <p:cond delay="0"/>
                                          </p:stCondLst>
                                        </p:cTn>
                                        <p:tgtEl>
                                          <p:spTgt spid="19"/>
                                        </p:tgtEl>
                                        <p:attrNameLst>
                                          <p:attrName>style.visibility</p:attrName>
                                        </p:attrNameLst>
                                      </p:cBhvr>
                                      <p:to>
                                        <p:strVal val="visible"/>
                                      </p:to>
                                    </p:set>
                                    <p:animEffect transition="in" filter="wipe(down)">
                                      <p:cBhvr>
                                        <p:cTn id="114" dur="1000"/>
                                        <p:tgtEl>
                                          <p:spTgt spid="19"/>
                                        </p:tgtEl>
                                      </p:cBhvr>
                                    </p:animEffect>
                                  </p:childTnLst>
                                </p:cTn>
                              </p:par>
                            </p:childTnLst>
                          </p:cTn>
                        </p:par>
                      </p:childTnLst>
                    </p:cTn>
                  </p:par>
                  <p:par>
                    <p:cTn id="115" fill="hold">
                      <p:stCondLst>
                        <p:cond delay="indefinite"/>
                      </p:stCondLst>
                      <p:childTnLst>
                        <p:par>
                          <p:cTn id="116" fill="hold">
                            <p:stCondLst>
                              <p:cond delay="0"/>
                            </p:stCondLst>
                            <p:childTnLst>
                              <p:par>
                                <p:cTn id="117" presetID="37" presetClass="exit" presetSubtype="0" fill="hold" grpId="1" nodeType="clickEffect">
                                  <p:stCondLst>
                                    <p:cond delay="0"/>
                                  </p:stCondLst>
                                  <p:childTnLst>
                                    <p:animEffect transition="out" filter="fade">
                                      <p:cBhvr>
                                        <p:cTn id="118" dur="1000"/>
                                        <p:tgtEl>
                                          <p:spTgt spid="42"/>
                                        </p:tgtEl>
                                      </p:cBhvr>
                                    </p:animEffect>
                                    <p:anim calcmode="lin" valueType="num">
                                      <p:cBhvr>
                                        <p:cTn id="119" dur="1000"/>
                                        <p:tgtEl>
                                          <p:spTgt spid="42"/>
                                        </p:tgtEl>
                                        <p:attrNameLst>
                                          <p:attrName>ppt_x</p:attrName>
                                        </p:attrNameLst>
                                      </p:cBhvr>
                                      <p:tavLst>
                                        <p:tav tm="0">
                                          <p:val>
                                            <p:strVal val="ppt_x"/>
                                          </p:val>
                                        </p:tav>
                                        <p:tav tm="100000">
                                          <p:val>
                                            <p:strVal val="ppt_x"/>
                                          </p:val>
                                        </p:tav>
                                      </p:tavLst>
                                    </p:anim>
                                    <p:anim calcmode="lin" valueType="num">
                                      <p:cBhvr>
                                        <p:cTn id="120" dur="100" decel="100000"/>
                                        <p:tgtEl>
                                          <p:spTgt spid="42"/>
                                        </p:tgtEl>
                                        <p:attrNameLst>
                                          <p:attrName>ppt_y</p:attrName>
                                        </p:attrNameLst>
                                      </p:cBhvr>
                                      <p:tavLst>
                                        <p:tav tm="0">
                                          <p:val>
                                            <p:strVal val="ppt_y"/>
                                          </p:val>
                                        </p:tav>
                                        <p:tav tm="100000">
                                          <p:val>
                                            <p:strVal val="ppt_y-.03"/>
                                          </p:val>
                                        </p:tav>
                                      </p:tavLst>
                                    </p:anim>
                                    <p:anim calcmode="lin" valueType="num">
                                      <p:cBhvr>
                                        <p:cTn id="121" dur="900" accel="100000">
                                          <p:stCondLst>
                                            <p:cond delay="100"/>
                                          </p:stCondLst>
                                        </p:cTn>
                                        <p:tgtEl>
                                          <p:spTgt spid="42"/>
                                        </p:tgtEl>
                                        <p:attrNameLst>
                                          <p:attrName>ppt_y</p:attrName>
                                        </p:attrNameLst>
                                      </p:cBhvr>
                                      <p:tavLst>
                                        <p:tav tm="0">
                                          <p:val>
                                            <p:strVal val="ppt_y"/>
                                          </p:val>
                                        </p:tav>
                                        <p:tav tm="100000">
                                          <p:val>
                                            <p:strVal val="ppt_y+1"/>
                                          </p:val>
                                        </p:tav>
                                      </p:tavLst>
                                    </p:anim>
                                    <p:set>
                                      <p:cBhvr>
                                        <p:cTn id="122" dur="1" fill="hold">
                                          <p:stCondLst>
                                            <p:cond delay="999"/>
                                          </p:stCondLst>
                                        </p:cTn>
                                        <p:tgtEl>
                                          <p:spTgt spid="42"/>
                                        </p:tgtEl>
                                        <p:attrNameLst>
                                          <p:attrName>style.visibility</p:attrName>
                                        </p:attrNameLst>
                                      </p:cBhvr>
                                      <p:to>
                                        <p:strVal val="hidden"/>
                                      </p:to>
                                    </p:set>
                                  </p:childTnLst>
                                </p:cTn>
                              </p:par>
                            </p:childTnLst>
                          </p:cTn>
                        </p:par>
                        <p:par>
                          <p:cTn id="123" fill="hold">
                            <p:stCondLst>
                              <p:cond delay="1000"/>
                            </p:stCondLst>
                            <p:childTnLst>
                              <p:par>
                                <p:cTn id="124" presetID="26" presetClass="entr" presetSubtype="0" fill="hold" nodeType="afterEffect">
                                  <p:stCondLst>
                                    <p:cond delay="0"/>
                                  </p:stCondLst>
                                  <p:childTnLst>
                                    <p:set>
                                      <p:cBhvr>
                                        <p:cTn id="125" dur="1" fill="hold">
                                          <p:stCondLst>
                                            <p:cond delay="0"/>
                                          </p:stCondLst>
                                        </p:cTn>
                                        <p:tgtEl>
                                          <p:spTgt spid="43"/>
                                        </p:tgtEl>
                                        <p:attrNameLst>
                                          <p:attrName>style.visibility</p:attrName>
                                        </p:attrNameLst>
                                      </p:cBhvr>
                                      <p:to>
                                        <p:strVal val="visible"/>
                                      </p:to>
                                    </p:set>
                                    <p:animEffect transition="in" filter="wipe(down)">
                                      <p:cBhvr>
                                        <p:cTn id="126" dur="580">
                                          <p:stCondLst>
                                            <p:cond delay="0"/>
                                          </p:stCondLst>
                                        </p:cTn>
                                        <p:tgtEl>
                                          <p:spTgt spid="43"/>
                                        </p:tgtEl>
                                      </p:cBhvr>
                                    </p:animEffect>
                                    <p:anim calcmode="lin" valueType="num">
                                      <p:cBhvr>
                                        <p:cTn id="127"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28"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29"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30"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31"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32" dur="26">
                                          <p:stCondLst>
                                            <p:cond delay="650"/>
                                          </p:stCondLst>
                                        </p:cTn>
                                        <p:tgtEl>
                                          <p:spTgt spid="43"/>
                                        </p:tgtEl>
                                      </p:cBhvr>
                                      <p:to x="100000" y="60000"/>
                                    </p:animScale>
                                    <p:animScale>
                                      <p:cBhvr>
                                        <p:cTn id="133" dur="166" decel="50000">
                                          <p:stCondLst>
                                            <p:cond delay="676"/>
                                          </p:stCondLst>
                                        </p:cTn>
                                        <p:tgtEl>
                                          <p:spTgt spid="43"/>
                                        </p:tgtEl>
                                      </p:cBhvr>
                                      <p:to x="100000" y="100000"/>
                                    </p:animScale>
                                    <p:animScale>
                                      <p:cBhvr>
                                        <p:cTn id="134" dur="26">
                                          <p:stCondLst>
                                            <p:cond delay="1312"/>
                                          </p:stCondLst>
                                        </p:cTn>
                                        <p:tgtEl>
                                          <p:spTgt spid="43"/>
                                        </p:tgtEl>
                                      </p:cBhvr>
                                      <p:to x="100000" y="80000"/>
                                    </p:animScale>
                                    <p:animScale>
                                      <p:cBhvr>
                                        <p:cTn id="135" dur="166" decel="50000">
                                          <p:stCondLst>
                                            <p:cond delay="1338"/>
                                          </p:stCondLst>
                                        </p:cTn>
                                        <p:tgtEl>
                                          <p:spTgt spid="43"/>
                                        </p:tgtEl>
                                      </p:cBhvr>
                                      <p:to x="100000" y="100000"/>
                                    </p:animScale>
                                    <p:animScale>
                                      <p:cBhvr>
                                        <p:cTn id="136" dur="26">
                                          <p:stCondLst>
                                            <p:cond delay="1642"/>
                                          </p:stCondLst>
                                        </p:cTn>
                                        <p:tgtEl>
                                          <p:spTgt spid="43"/>
                                        </p:tgtEl>
                                      </p:cBhvr>
                                      <p:to x="100000" y="90000"/>
                                    </p:animScale>
                                    <p:animScale>
                                      <p:cBhvr>
                                        <p:cTn id="137" dur="166" decel="50000">
                                          <p:stCondLst>
                                            <p:cond delay="1668"/>
                                          </p:stCondLst>
                                        </p:cTn>
                                        <p:tgtEl>
                                          <p:spTgt spid="43"/>
                                        </p:tgtEl>
                                      </p:cBhvr>
                                      <p:to x="100000" y="100000"/>
                                    </p:animScale>
                                    <p:animScale>
                                      <p:cBhvr>
                                        <p:cTn id="138" dur="26">
                                          <p:stCondLst>
                                            <p:cond delay="1808"/>
                                          </p:stCondLst>
                                        </p:cTn>
                                        <p:tgtEl>
                                          <p:spTgt spid="43"/>
                                        </p:tgtEl>
                                      </p:cBhvr>
                                      <p:to x="100000" y="95000"/>
                                    </p:animScale>
                                    <p:animScale>
                                      <p:cBhvr>
                                        <p:cTn id="139" dur="166" decel="50000">
                                          <p:stCondLst>
                                            <p:cond delay="1834"/>
                                          </p:stCondLst>
                                        </p:cTn>
                                        <p:tgtEl>
                                          <p:spTgt spid="43"/>
                                        </p:tgtEl>
                                      </p:cBhvr>
                                      <p:to x="100000" y="100000"/>
                                    </p:animScale>
                                  </p:childTnLst>
                                </p:cTn>
                              </p:par>
                              <p:par>
                                <p:cTn id="140" presetID="55" presetClass="entr" presetSubtype="0" fill="hold" nodeType="withEffect">
                                  <p:stCondLst>
                                    <p:cond delay="0"/>
                                  </p:stCondLst>
                                  <p:childTnLst>
                                    <p:set>
                                      <p:cBhvr>
                                        <p:cTn id="141" dur="1" fill="hold">
                                          <p:stCondLst>
                                            <p:cond delay="0"/>
                                          </p:stCondLst>
                                        </p:cTn>
                                        <p:tgtEl>
                                          <p:spTgt spid="31"/>
                                        </p:tgtEl>
                                        <p:attrNameLst>
                                          <p:attrName>style.visibility</p:attrName>
                                        </p:attrNameLst>
                                      </p:cBhvr>
                                      <p:to>
                                        <p:strVal val="visible"/>
                                      </p:to>
                                    </p:set>
                                    <p:anim calcmode="lin" valueType="num">
                                      <p:cBhvr>
                                        <p:cTn id="142" dur="1000" fill="hold"/>
                                        <p:tgtEl>
                                          <p:spTgt spid="31"/>
                                        </p:tgtEl>
                                        <p:attrNameLst>
                                          <p:attrName>ppt_w</p:attrName>
                                        </p:attrNameLst>
                                      </p:cBhvr>
                                      <p:tavLst>
                                        <p:tav tm="0">
                                          <p:val>
                                            <p:strVal val="#ppt_w*0.70"/>
                                          </p:val>
                                        </p:tav>
                                        <p:tav tm="100000">
                                          <p:val>
                                            <p:strVal val="#ppt_w"/>
                                          </p:val>
                                        </p:tav>
                                      </p:tavLst>
                                    </p:anim>
                                    <p:anim calcmode="lin" valueType="num">
                                      <p:cBhvr>
                                        <p:cTn id="143" dur="1000" fill="hold"/>
                                        <p:tgtEl>
                                          <p:spTgt spid="31"/>
                                        </p:tgtEl>
                                        <p:attrNameLst>
                                          <p:attrName>ppt_h</p:attrName>
                                        </p:attrNameLst>
                                      </p:cBhvr>
                                      <p:tavLst>
                                        <p:tav tm="0">
                                          <p:val>
                                            <p:strVal val="#ppt_h"/>
                                          </p:val>
                                        </p:tav>
                                        <p:tav tm="100000">
                                          <p:val>
                                            <p:strVal val="#ppt_h"/>
                                          </p:val>
                                        </p:tav>
                                      </p:tavLst>
                                    </p:anim>
                                    <p:animEffect transition="in" filter="fade">
                                      <p:cBhvr>
                                        <p:cTn id="144" dur="1000"/>
                                        <p:tgtEl>
                                          <p:spTgt spid="31"/>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4" fill="hold" nodeType="clickEffect">
                                  <p:stCondLst>
                                    <p:cond delay="0"/>
                                  </p:stCondLst>
                                  <p:childTnLst>
                                    <p:set>
                                      <p:cBhvr>
                                        <p:cTn id="148" dur="1" fill="hold">
                                          <p:stCondLst>
                                            <p:cond delay="0"/>
                                          </p:stCondLst>
                                        </p:cTn>
                                        <p:tgtEl>
                                          <p:spTgt spid="23"/>
                                        </p:tgtEl>
                                        <p:attrNameLst>
                                          <p:attrName>style.visibility</p:attrName>
                                        </p:attrNameLst>
                                      </p:cBhvr>
                                      <p:to>
                                        <p:strVal val="visible"/>
                                      </p:to>
                                    </p:set>
                                    <p:animEffect transition="in" filter="wipe(down)">
                                      <p:cBhvr>
                                        <p:cTn id="149" dur="3000"/>
                                        <p:tgtEl>
                                          <p:spTgt spid="23"/>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4" fill="hold" nodeType="clickEffect">
                                  <p:stCondLst>
                                    <p:cond delay="0"/>
                                  </p:stCondLst>
                                  <p:childTnLst>
                                    <p:set>
                                      <p:cBhvr>
                                        <p:cTn id="153" dur="1" fill="hold">
                                          <p:stCondLst>
                                            <p:cond delay="0"/>
                                          </p:stCondLst>
                                        </p:cTn>
                                        <p:tgtEl>
                                          <p:spTgt spid="22"/>
                                        </p:tgtEl>
                                        <p:attrNameLst>
                                          <p:attrName>style.visibility</p:attrName>
                                        </p:attrNameLst>
                                      </p:cBhvr>
                                      <p:to>
                                        <p:strVal val="visible"/>
                                      </p:to>
                                    </p:set>
                                    <p:animEffect transition="in" filter="wipe(down)">
                                      <p:cBhvr>
                                        <p:cTn id="154" dur="1000"/>
                                        <p:tgtEl>
                                          <p:spTgt spid="22"/>
                                        </p:tgtEl>
                                      </p:cBhvr>
                                    </p:animEffect>
                                  </p:childTnLst>
                                </p:cTn>
                              </p:par>
                              <p:par>
                                <p:cTn id="155" presetID="26" presetClass="entr" presetSubtype="0" fill="hold" nodeType="withEffect">
                                  <p:stCondLst>
                                    <p:cond delay="0"/>
                                  </p:stCondLst>
                                  <p:childTnLst>
                                    <p:set>
                                      <p:cBhvr>
                                        <p:cTn id="156" dur="1" fill="hold">
                                          <p:stCondLst>
                                            <p:cond delay="0"/>
                                          </p:stCondLst>
                                        </p:cTn>
                                        <p:tgtEl>
                                          <p:spTgt spid="40"/>
                                        </p:tgtEl>
                                        <p:attrNameLst>
                                          <p:attrName>style.visibility</p:attrName>
                                        </p:attrNameLst>
                                      </p:cBhvr>
                                      <p:to>
                                        <p:strVal val="visible"/>
                                      </p:to>
                                    </p:set>
                                    <p:animEffect transition="in" filter="wipe(down)">
                                      <p:cBhvr>
                                        <p:cTn id="157" dur="580">
                                          <p:stCondLst>
                                            <p:cond delay="0"/>
                                          </p:stCondLst>
                                        </p:cTn>
                                        <p:tgtEl>
                                          <p:spTgt spid="40"/>
                                        </p:tgtEl>
                                      </p:cBhvr>
                                    </p:animEffect>
                                    <p:anim calcmode="lin" valueType="num">
                                      <p:cBhvr>
                                        <p:cTn id="15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6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6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3" dur="26">
                                          <p:stCondLst>
                                            <p:cond delay="650"/>
                                          </p:stCondLst>
                                        </p:cTn>
                                        <p:tgtEl>
                                          <p:spTgt spid="40"/>
                                        </p:tgtEl>
                                      </p:cBhvr>
                                      <p:to x="100000" y="60000"/>
                                    </p:animScale>
                                    <p:animScale>
                                      <p:cBhvr>
                                        <p:cTn id="164" dur="166" decel="50000">
                                          <p:stCondLst>
                                            <p:cond delay="676"/>
                                          </p:stCondLst>
                                        </p:cTn>
                                        <p:tgtEl>
                                          <p:spTgt spid="40"/>
                                        </p:tgtEl>
                                      </p:cBhvr>
                                      <p:to x="100000" y="100000"/>
                                    </p:animScale>
                                    <p:animScale>
                                      <p:cBhvr>
                                        <p:cTn id="165" dur="26">
                                          <p:stCondLst>
                                            <p:cond delay="1312"/>
                                          </p:stCondLst>
                                        </p:cTn>
                                        <p:tgtEl>
                                          <p:spTgt spid="40"/>
                                        </p:tgtEl>
                                      </p:cBhvr>
                                      <p:to x="100000" y="80000"/>
                                    </p:animScale>
                                    <p:animScale>
                                      <p:cBhvr>
                                        <p:cTn id="166" dur="166" decel="50000">
                                          <p:stCondLst>
                                            <p:cond delay="1338"/>
                                          </p:stCondLst>
                                        </p:cTn>
                                        <p:tgtEl>
                                          <p:spTgt spid="40"/>
                                        </p:tgtEl>
                                      </p:cBhvr>
                                      <p:to x="100000" y="100000"/>
                                    </p:animScale>
                                    <p:animScale>
                                      <p:cBhvr>
                                        <p:cTn id="167" dur="26">
                                          <p:stCondLst>
                                            <p:cond delay="1642"/>
                                          </p:stCondLst>
                                        </p:cTn>
                                        <p:tgtEl>
                                          <p:spTgt spid="40"/>
                                        </p:tgtEl>
                                      </p:cBhvr>
                                      <p:to x="100000" y="90000"/>
                                    </p:animScale>
                                    <p:animScale>
                                      <p:cBhvr>
                                        <p:cTn id="168" dur="166" decel="50000">
                                          <p:stCondLst>
                                            <p:cond delay="1668"/>
                                          </p:stCondLst>
                                        </p:cTn>
                                        <p:tgtEl>
                                          <p:spTgt spid="40"/>
                                        </p:tgtEl>
                                      </p:cBhvr>
                                      <p:to x="100000" y="100000"/>
                                    </p:animScale>
                                    <p:animScale>
                                      <p:cBhvr>
                                        <p:cTn id="169" dur="26">
                                          <p:stCondLst>
                                            <p:cond delay="1808"/>
                                          </p:stCondLst>
                                        </p:cTn>
                                        <p:tgtEl>
                                          <p:spTgt spid="40"/>
                                        </p:tgtEl>
                                      </p:cBhvr>
                                      <p:to x="100000" y="95000"/>
                                    </p:animScale>
                                    <p:animScale>
                                      <p:cBhvr>
                                        <p:cTn id="170" dur="166" decel="50000">
                                          <p:stCondLst>
                                            <p:cond delay="1834"/>
                                          </p:stCondLst>
                                        </p:cTn>
                                        <p:tgtEl>
                                          <p:spTgt spid="40"/>
                                        </p:tgtEl>
                                      </p:cBhvr>
                                      <p:to x="100000" y="100000"/>
                                    </p:animScale>
                                  </p:childTnLst>
                                </p:cTn>
                              </p:par>
                            </p:childTnLst>
                          </p:cTn>
                        </p:par>
                        <p:par>
                          <p:cTn id="171" fill="hold">
                            <p:stCondLst>
                              <p:cond delay="2000"/>
                            </p:stCondLst>
                            <p:childTnLst>
                              <p:par>
                                <p:cTn id="172" presetID="22" presetClass="entr" presetSubtype="4" fill="hold" nodeType="afterEffect">
                                  <p:stCondLst>
                                    <p:cond delay="0"/>
                                  </p:stCondLst>
                                  <p:childTnLst>
                                    <p:set>
                                      <p:cBhvr>
                                        <p:cTn id="173" dur="1" fill="hold">
                                          <p:stCondLst>
                                            <p:cond delay="0"/>
                                          </p:stCondLst>
                                        </p:cTn>
                                        <p:tgtEl>
                                          <p:spTgt spid="34"/>
                                        </p:tgtEl>
                                        <p:attrNameLst>
                                          <p:attrName>style.visibility</p:attrName>
                                        </p:attrNameLst>
                                      </p:cBhvr>
                                      <p:to>
                                        <p:strVal val="visible"/>
                                      </p:to>
                                    </p:set>
                                    <p:animEffect transition="in" filter="wipe(down)">
                                      <p:cBhvr>
                                        <p:cTn id="174" dur="500"/>
                                        <p:tgtEl>
                                          <p:spTgt spid="34"/>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grpId="3" nodeType="clickEffect">
                                  <p:stCondLst>
                                    <p:cond delay="0"/>
                                  </p:stCondLst>
                                  <p:childTnLst>
                                    <p:set>
                                      <p:cBhvr>
                                        <p:cTn id="178" dur="1" fill="hold">
                                          <p:stCondLst>
                                            <p:cond delay="0"/>
                                          </p:stCondLst>
                                        </p:cTn>
                                        <p:tgtEl>
                                          <p:spTgt spid="46"/>
                                        </p:tgtEl>
                                        <p:attrNameLst>
                                          <p:attrName>style.visibility</p:attrName>
                                        </p:attrNameLst>
                                      </p:cBhvr>
                                      <p:to>
                                        <p:strVal val="visible"/>
                                      </p:to>
                                    </p:set>
                                    <p:animEffect transition="in" filter="fade">
                                      <p:cBhvr>
                                        <p:cTn id="179" dur="500"/>
                                        <p:tgtEl>
                                          <p:spTgt spid="46"/>
                                        </p:tgtEl>
                                      </p:cBhvr>
                                    </p:animEffect>
                                  </p:childTnLst>
                                </p:cTn>
                              </p:par>
                            </p:childTnLst>
                          </p:cTn>
                        </p:par>
                        <p:par>
                          <p:cTn id="180" fill="hold">
                            <p:stCondLst>
                              <p:cond delay="500"/>
                            </p:stCondLst>
                            <p:childTnLst>
                              <p:par>
                                <p:cTn id="181" presetID="10" presetClass="entr" presetSubtype="0" fill="hold" grpId="3" nodeType="afterEffect">
                                  <p:stCondLst>
                                    <p:cond delay="0"/>
                                  </p:stCondLst>
                                  <p:childTnLst>
                                    <p:set>
                                      <p:cBhvr>
                                        <p:cTn id="182" dur="1" fill="hold">
                                          <p:stCondLst>
                                            <p:cond delay="0"/>
                                          </p:stCondLst>
                                        </p:cTn>
                                        <p:tgtEl>
                                          <p:spTgt spid="47"/>
                                        </p:tgtEl>
                                        <p:attrNameLst>
                                          <p:attrName>style.visibility</p:attrName>
                                        </p:attrNameLst>
                                      </p:cBhvr>
                                      <p:to>
                                        <p:strVal val="visible"/>
                                      </p:to>
                                    </p:set>
                                    <p:animEffect transition="in" filter="fade">
                                      <p:cBhvr>
                                        <p:cTn id="183" dur="500"/>
                                        <p:tgtEl>
                                          <p:spTgt spid="47"/>
                                        </p:tgtEl>
                                      </p:cBhvr>
                                    </p:animEffect>
                                  </p:childTnLst>
                                </p:cTn>
                              </p:par>
                              <p:par>
                                <p:cTn id="184" presetID="0" presetClass="path" presetSubtype="0" accel="50000" decel="50000" fill="hold" grpId="1" nodeType="withEffect">
                                  <p:stCondLst>
                                    <p:cond delay="0"/>
                                  </p:stCondLst>
                                  <p:childTnLst>
                                    <p:animMotion origin="layout" path="M 0 0 L 0.10055 -0.15629 " pathEditMode="relative" ptsTypes="AA">
                                      <p:cBhvr>
                                        <p:cTn id="185" dur="3000" fill="hold"/>
                                        <p:tgtEl>
                                          <p:spTgt spid="46"/>
                                        </p:tgtEl>
                                        <p:attrNameLst>
                                          <p:attrName>ppt_x</p:attrName>
                                          <p:attrName>ppt_y</p:attrName>
                                        </p:attrNameLst>
                                      </p:cBhvr>
                                    </p:animMotion>
                                  </p:childTnLst>
                                </p:cTn>
                              </p:par>
                              <p:par>
                                <p:cTn id="186" presetID="0" presetClass="path" presetSubtype="0" accel="50000" decel="50000" fill="hold" grpId="1" nodeType="withEffect">
                                  <p:stCondLst>
                                    <p:cond delay="0"/>
                                  </p:stCondLst>
                                  <p:childTnLst>
                                    <p:animMotion origin="layout" path="M -6.67451E-7 2.57467E-6 L -0.09835 -0.15606 " pathEditMode="relative" rAng="0" ptsTypes="AA">
                                      <p:cBhvr>
                                        <p:cTn id="187" dur="3000" fill="hold"/>
                                        <p:tgtEl>
                                          <p:spTgt spid="47"/>
                                        </p:tgtEl>
                                        <p:attrNameLst>
                                          <p:attrName>ppt_x</p:attrName>
                                          <p:attrName>ppt_y</p:attrName>
                                        </p:attrNameLst>
                                      </p:cBhvr>
                                      <p:rCtr x="-4925" y="-7803"/>
                                    </p:animMotion>
                                  </p:childTnLst>
                                </p:cTn>
                              </p:par>
                            </p:childTnLst>
                          </p:cTn>
                        </p:par>
                        <p:par>
                          <p:cTn id="188" fill="hold">
                            <p:stCondLst>
                              <p:cond delay="3500"/>
                            </p:stCondLst>
                            <p:childTnLst>
                              <p:par>
                                <p:cTn id="189" presetID="10" presetClass="entr" presetSubtype="0" fill="hold" grpId="1" nodeType="afterEffect">
                                  <p:stCondLst>
                                    <p:cond delay="0"/>
                                  </p:stCondLst>
                                  <p:childTnLst>
                                    <p:set>
                                      <p:cBhvr>
                                        <p:cTn id="190" dur="1" fill="hold">
                                          <p:stCondLst>
                                            <p:cond delay="0"/>
                                          </p:stCondLst>
                                        </p:cTn>
                                        <p:tgtEl>
                                          <p:spTgt spid="50"/>
                                        </p:tgtEl>
                                        <p:attrNameLst>
                                          <p:attrName>style.visibility</p:attrName>
                                        </p:attrNameLst>
                                      </p:cBhvr>
                                      <p:to>
                                        <p:strVal val="visible"/>
                                      </p:to>
                                    </p:set>
                                    <p:animEffect transition="in" filter="fade">
                                      <p:cBhvr>
                                        <p:cTn id="191" dur="500"/>
                                        <p:tgtEl>
                                          <p:spTgt spid="50"/>
                                        </p:tgtEl>
                                      </p:cBhvr>
                                    </p:animEffect>
                                  </p:childTnLst>
                                </p:cTn>
                              </p:par>
                              <p:par>
                                <p:cTn id="192" presetID="0" presetClass="path" presetSubtype="0" accel="50000" decel="50000" fill="hold" grpId="2" nodeType="withEffect">
                                  <p:stCondLst>
                                    <p:cond delay="0"/>
                                  </p:stCondLst>
                                  <p:childTnLst>
                                    <p:animMotion origin="layout" path="M 0 0 L 0.19436 -0.04284 " pathEditMode="relative" ptsTypes="AA">
                                      <p:cBhvr>
                                        <p:cTn id="193" dur="2000" fill="hold"/>
                                        <p:tgtEl>
                                          <p:spTgt spid="50"/>
                                        </p:tgtEl>
                                        <p:attrNameLst>
                                          <p:attrName>ppt_x</p:attrName>
                                          <p:attrName>ppt_y</p:attrName>
                                        </p:attrNameLst>
                                      </p:cBhvr>
                                    </p:animMotion>
                                  </p:childTnLst>
                                </p:cTn>
                              </p:par>
                            </p:childTnLst>
                          </p:cTn>
                        </p:par>
                        <p:par>
                          <p:cTn id="194" fill="hold">
                            <p:stCondLst>
                              <p:cond delay="5500"/>
                            </p:stCondLst>
                            <p:childTnLst>
                              <p:par>
                                <p:cTn id="195" presetID="0" presetClass="path" presetSubtype="0" accel="50000" decel="50000" fill="hold" grpId="2" nodeType="afterEffect">
                                  <p:stCondLst>
                                    <p:cond delay="0"/>
                                  </p:stCondLst>
                                  <p:childTnLst>
                                    <p:animMotion origin="layout" path="M 0.10056 -0.15628 L -0.00015 -0.3135 " pathEditMode="relative" rAng="0" ptsTypes="AA">
                                      <p:cBhvr>
                                        <p:cTn id="196" dur="2000" fill="hold"/>
                                        <p:tgtEl>
                                          <p:spTgt spid="46"/>
                                        </p:tgtEl>
                                        <p:attrNameLst>
                                          <p:attrName>ppt_x</p:attrName>
                                          <p:attrName>ppt_y</p:attrName>
                                        </p:attrNameLst>
                                      </p:cBhvr>
                                      <p:rCtr x="-5043" y="-7872"/>
                                    </p:animMotion>
                                  </p:childTnLst>
                                </p:cTn>
                              </p:par>
                              <p:par>
                                <p:cTn id="197" presetID="10" presetClass="exit" presetSubtype="0" fill="hold" grpId="0" nodeType="withEffect">
                                  <p:stCondLst>
                                    <p:cond delay="0"/>
                                  </p:stCondLst>
                                  <p:childTnLst>
                                    <p:animEffect transition="out" filter="fade">
                                      <p:cBhvr>
                                        <p:cTn id="198" dur="500"/>
                                        <p:tgtEl>
                                          <p:spTgt spid="50"/>
                                        </p:tgtEl>
                                      </p:cBhvr>
                                    </p:animEffect>
                                    <p:set>
                                      <p:cBhvr>
                                        <p:cTn id="199" dur="1" fill="hold">
                                          <p:stCondLst>
                                            <p:cond delay="499"/>
                                          </p:stCondLst>
                                        </p:cTn>
                                        <p:tgtEl>
                                          <p:spTgt spid="50"/>
                                        </p:tgtEl>
                                        <p:attrNameLst>
                                          <p:attrName>style.visibility</p:attrName>
                                        </p:attrNameLst>
                                      </p:cBhvr>
                                      <p:to>
                                        <p:strVal val="hidden"/>
                                      </p:to>
                                    </p:set>
                                  </p:childTnLst>
                                </p:cTn>
                              </p:par>
                              <p:par>
                                <p:cTn id="200" presetID="0" presetClass="path" presetSubtype="0" accel="50000" decel="50000" fill="hold" grpId="2" nodeType="withEffect">
                                  <p:stCondLst>
                                    <p:cond delay="0"/>
                                  </p:stCondLst>
                                  <p:childTnLst>
                                    <p:animMotion origin="layout" path="M -0.09835 -0.15606 L 0.00015 -0.30887 " pathEditMode="relative" rAng="0" ptsTypes="AA">
                                      <p:cBhvr>
                                        <p:cTn id="201" dur="2000" fill="hold"/>
                                        <p:tgtEl>
                                          <p:spTgt spid="47"/>
                                        </p:tgtEl>
                                        <p:attrNameLst>
                                          <p:attrName>ppt_x</p:attrName>
                                          <p:attrName>ppt_y</p:attrName>
                                        </p:attrNameLst>
                                      </p:cBhvr>
                                      <p:rCtr x="4925" y="-7641"/>
                                    </p:animMotion>
                                  </p:childTnLst>
                                </p:cTn>
                              </p:par>
                            </p:childTnLst>
                          </p:cTn>
                        </p:par>
                        <p:par>
                          <p:cTn id="202" fill="hold">
                            <p:stCondLst>
                              <p:cond delay="7500"/>
                            </p:stCondLst>
                            <p:childTnLst>
                              <p:par>
                                <p:cTn id="203" presetID="10" presetClass="exit" presetSubtype="0" fill="hold" grpId="0" nodeType="afterEffect">
                                  <p:stCondLst>
                                    <p:cond delay="0"/>
                                  </p:stCondLst>
                                  <p:childTnLst>
                                    <p:animEffect transition="out" filter="fade">
                                      <p:cBhvr>
                                        <p:cTn id="204" dur="500"/>
                                        <p:tgtEl>
                                          <p:spTgt spid="46"/>
                                        </p:tgtEl>
                                      </p:cBhvr>
                                    </p:animEffect>
                                    <p:set>
                                      <p:cBhvr>
                                        <p:cTn id="205" dur="1" fill="hold">
                                          <p:stCondLst>
                                            <p:cond delay="499"/>
                                          </p:stCondLst>
                                        </p:cTn>
                                        <p:tgtEl>
                                          <p:spTgt spid="46"/>
                                        </p:tgtEl>
                                        <p:attrNameLst>
                                          <p:attrName>style.visibility</p:attrName>
                                        </p:attrNameLst>
                                      </p:cBhvr>
                                      <p:to>
                                        <p:strVal val="hidden"/>
                                      </p:to>
                                    </p:set>
                                  </p:childTnLst>
                                </p:cTn>
                              </p:par>
                            </p:childTnLst>
                          </p:cTn>
                        </p:par>
                        <p:par>
                          <p:cTn id="206" fill="hold">
                            <p:stCondLst>
                              <p:cond delay="8000"/>
                            </p:stCondLst>
                            <p:childTnLst>
                              <p:par>
                                <p:cTn id="207" presetID="10" presetClass="exit" presetSubtype="0" fill="hold" grpId="0" nodeType="afterEffect">
                                  <p:stCondLst>
                                    <p:cond delay="0"/>
                                  </p:stCondLst>
                                  <p:childTnLst>
                                    <p:animEffect transition="out" filter="fade">
                                      <p:cBhvr>
                                        <p:cTn id="208" dur="500"/>
                                        <p:tgtEl>
                                          <p:spTgt spid="47"/>
                                        </p:tgtEl>
                                      </p:cBhvr>
                                    </p:animEffect>
                                    <p:set>
                                      <p:cBhvr>
                                        <p:cTn id="209" dur="1" fill="hold">
                                          <p:stCondLst>
                                            <p:cond delay="499"/>
                                          </p:stCondLst>
                                        </p:cTn>
                                        <p:tgtEl>
                                          <p:spTgt spid="47"/>
                                        </p:tgtEl>
                                        <p:attrNameLst>
                                          <p:attrName>style.visibility</p:attrName>
                                        </p:attrNameLst>
                                      </p:cBhvr>
                                      <p:to>
                                        <p:strVal val="hidden"/>
                                      </p:to>
                                    </p:set>
                                  </p:childTnLst>
                                </p:cTn>
                              </p:par>
                            </p:childTnLst>
                          </p:cTn>
                        </p:par>
                      </p:childTnLst>
                    </p:cTn>
                  </p:par>
                  <p:par>
                    <p:cTn id="210" fill="hold">
                      <p:stCondLst>
                        <p:cond delay="indefinite"/>
                      </p:stCondLst>
                      <p:childTnLst>
                        <p:par>
                          <p:cTn id="211" fill="hold">
                            <p:stCondLst>
                              <p:cond delay="0"/>
                            </p:stCondLst>
                            <p:childTnLst>
                              <p:par>
                                <p:cTn id="212" presetID="10" presetClass="exit" presetSubtype="0" fill="hold" nodeType="clickEffect">
                                  <p:stCondLst>
                                    <p:cond delay="0"/>
                                  </p:stCondLst>
                                  <p:childTnLst>
                                    <p:animEffect transition="out" filter="fade">
                                      <p:cBhvr>
                                        <p:cTn id="213" dur="500"/>
                                        <p:tgtEl>
                                          <p:spTgt spid="43"/>
                                        </p:tgtEl>
                                      </p:cBhvr>
                                    </p:animEffect>
                                    <p:set>
                                      <p:cBhvr>
                                        <p:cTn id="214" dur="1" fill="hold">
                                          <p:stCondLst>
                                            <p:cond delay="499"/>
                                          </p:stCondLst>
                                        </p:cTn>
                                        <p:tgtEl>
                                          <p:spTgt spid="43"/>
                                        </p:tgtEl>
                                        <p:attrNameLst>
                                          <p:attrName>style.visibility</p:attrName>
                                        </p:attrNameLst>
                                      </p:cBhvr>
                                      <p:to>
                                        <p:strVal val="hidden"/>
                                      </p:to>
                                    </p:set>
                                  </p:childTnLst>
                                </p:cTn>
                              </p:par>
                              <p:par>
                                <p:cTn id="215" presetID="1" presetClass="entr" presetSubtype="0" fill="hold" grpId="1" nodeType="withEffect">
                                  <p:stCondLst>
                                    <p:cond delay="0"/>
                                  </p:stCondLst>
                                  <p:childTnLst>
                                    <p:set>
                                      <p:cBhvr>
                                        <p:cTn id="216" dur="1" fill="hold">
                                          <p:stCondLst>
                                            <p:cond delay="0"/>
                                          </p:stCondLst>
                                        </p:cTn>
                                        <p:tgtEl>
                                          <p:spTgt spid="48"/>
                                        </p:tgtEl>
                                        <p:attrNameLst>
                                          <p:attrName>style.visibility</p:attrName>
                                        </p:attrNameLst>
                                      </p:cBhvr>
                                      <p:to>
                                        <p:strVal val="visible"/>
                                      </p:to>
                                    </p:set>
                                  </p:childTnLst>
                                </p:cTn>
                              </p:par>
                              <p:par>
                                <p:cTn id="217" presetID="1" presetClass="entr" presetSubtype="0" fill="hold" grpId="1" nodeType="withEffect">
                                  <p:stCondLst>
                                    <p:cond delay="0"/>
                                  </p:stCondLst>
                                  <p:childTnLst>
                                    <p:set>
                                      <p:cBhvr>
                                        <p:cTn id="218" dur="1" fill="hold">
                                          <p:stCondLst>
                                            <p:cond delay="0"/>
                                          </p:stCondLst>
                                        </p:cTn>
                                        <p:tgtEl>
                                          <p:spTgt spid="49"/>
                                        </p:tgtEl>
                                        <p:attrNameLst>
                                          <p:attrName>style.visibility</p:attrName>
                                        </p:attrNameLst>
                                      </p:cBhvr>
                                      <p:to>
                                        <p:strVal val="visible"/>
                                      </p:to>
                                    </p:set>
                                  </p:childTnLst>
                                </p:cTn>
                              </p:par>
                              <p:par>
                                <p:cTn id="219" presetID="0" presetClass="path" presetSubtype="0" accel="50000" decel="50000" fill="hold" grpId="0" nodeType="withEffect">
                                  <p:stCondLst>
                                    <p:cond delay="0"/>
                                  </p:stCondLst>
                                  <p:childTnLst>
                                    <p:animMotion origin="layout" path="M 7.64369E-7 -0.0007 L 0.09878 -0.15166 " pathEditMode="relative" rAng="0" ptsTypes="AA">
                                      <p:cBhvr>
                                        <p:cTn id="220" dur="2000" fill="hold"/>
                                        <p:tgtEl>
                                          <p:spTgt spid="48"/>
                                        </p:tgtEl>
                                        <p:attrNameLst>
                                          <p:attrName>ppt_x</p:attrName>
                                          <p:attrName>ppt_y</p:attrName>
                                        </p:attrNameLst>
                                      </p:cBhvr>
                                      <p:rCtr x="4939" y="-7548"/>
                                    </p:animMotion>
                                  </p:childTnLst>
                                </p:cTn>
                              </p:par>
                              <p:par>
                                <p:cTn id="221" presetID="0" presetClass="path" presetSubtype="0" accel="50000" decel="50000" fill="hold" grpId="0" nodeType="withEffect">
                                  <p:stCondLst>
                                    <p:cond delay="0"/>
                                  </p:stCondLst>
                                  <p:childTnLst>
                                    <p:animMotion origin="layout" path="M 7.01558E-6 7.67539E-6 L -0.0982 -0.15258 " pathEditMode="relative" ptsTypes="AA">
                                      <p:cBhvr>
                                        <p:cTn id="222" dur="2000" fill="hold"/>
                                        <p:tgtEl>
                                          <p:spTgt spid="49"/>
                                        </p:tgtEl>
                                        <p:attrNameLst>
                                          <p:attrName>ppt_x</p:attrName>
                                          <p:attrName>ppt_y</p:attrName>
                                        </p:attrNameLst>
                                      </p:cBhvr>
                                    </p:animMotion>
                                  </p:childTnLst>
                                </p:cTn>
                              </p:par>
                            </p:childTnLst>
                          </p:cTn>
                        </p:par>
                        <p:par>
                          <p:cTn id="223" fill="hold">
                            <p:stCondLst>
                              <p:cond delay="2000"/>
                            </p:stCondLst>
                            <p:childTnLst>
                              <p:par>
                                <p:cTn id="224" presetID="53" presetClass="entr" presetSubtype="16" fill="hold" nodeType="afterEffect">
                                  <p:stCondLst>
                                    <p:cond delay="0"/>
                                  </p:stCondLst>
                                  <p:childTnLst>
                                    <p:set>
                                      <p:cBhvr>
                                        <p:cTn id="225" dur="1" fill="hold">
                                          <p:stCondLst>
                                            <p:cond delay="0"/>
                                          </p:stCondLst>
                                        </p:cTn>
                                        <p:tgtEl>
                                          <p:spTgt spid="51"/>
                                        </p:tgtEl>
                                        <p:attrNameLst>
                                          <p:attrName>style.visibility</p:attrName>
                                        </p:attrNameLst>
                                      </p:cBhvr>
                                      <p:to>
                                        <p:strVal val="visible"/>
                                      </p:to>
                                    </p:set>
                                    <p:anim calcmode="lin" valueType="num">
                                      <p:cBhvr>
                                        <p:cTn id="226" dur="500" fill="hold"/>
                                        <p:tgtEl>
                                          <p:spTgt spid="51"/>
                                        </p:tgtEl>
                                        <p:attrNameLst>
                                          <p:attrName>ppt_w</p:attrName>
                                        </p:attrNameLst>
                                      </p:cBhvr>
                                      <p:tavLst>
                                        <p:tav tm="0">
                                          <p:val>
                                            <p:fltVal val="0"/>
                                          </p:val>
                                        </p:tav>
                                        <p:tav tm="100000">
                                          <p:val>
                                            <p:strVal val="#ppt_w"/>
                                          </p:val>
                                        </p:tav>
                                      </p:tavLst>
                                    </p:anim>
                                    <p:anim calcmode="lin" valueType="num">
                                      <p:cBhvr>
                                        <p:cTn id="227" dur="500" fill="hold"/>
                                        <p:tgtEl>
                                          <p:spTgt spid="51"/>
                                        </p:tgtEl>
                                        <p:attrNameLst>
                                          <p:attrName>ppt_h</p:attrName>
                                        </p:attrNameLst>
                                      </p:cBhvr>
                                      <p:tavLst>
                                        <p:tav tm="0">
                                          <p:val>
                                            <p:fltVal val="0"/>
                                          </p:val>
                                        </p:tav>
                                        <p:tav tm="100000">
                                          <p:val>
                                            <p:strVal val="#ppt_h"/>
                                          </p:val>
                                        </p:tav>
                                      </p:tavLst>
                                    </p:anim>
                                    <p:animEffect transition="in" filter="fade">
                                      <p:cBhvr>
                                        <p:cTn id="228" dur="500"/>
                                        <p:tgtEl>
                                          <p:spTgt spid="51"/>
                                        </p:tgtEl>
                                      </p:cBhvr>
                                    </p:animEffect>
                                  </p:childTnLst>
                                </p:cTn>
                              </p:par>
                            </p:childTnLst>
                          </p:cTn>
                        </p:par>
                        <p:par>
                          <p:cTn id="229" fill="hold">
                            <p:stCondLst>
                              <p:cond delay="2500"/>
                            </p:stCondLst>
                            <p:childTnLst>
                              <p:par>
                                <p:cTn id="230" presetID="10" presetClass="exit" presetSubtype="0" fill="hold" nodeType="afterEffect">
                                  <p:stCondLst>
                                    <p:cond delay="0"/>
                                  </p:stCondLst>
                                  <p:childTnLst>
                                    <p:animEffect transition="out" filter="fade">
                                      <p:cBhvr>
                                        <p:cTn id="231" dur="2000"/>
                                        <p:tgtEl>
                                          <p:spTgt spid="51"/>
                                        </p:tgtEl>
                                      </p:cBhvr>
                                    </p:animEffect>
                                    <p:set>
                                      <p:cBhvr>
                                        <p:cTn id="232" dur="1" fill="hold">
                                          <p:stCondLst>
                                            <p:cond delay="1999"/>
                                          </p:stCondLst>
                                        </p:cTn>
                                        <p:tgtEl>
                                          <p:spTgt spid="51"/>
                                        </p:tgtEl>
                                        <p:attrNameLst>
                                          <p:attrName>style.visibility</p:attrName>
                                        </p:attrNameLst>
                                      </p:cBhvr>
                                      <p:to>
                                        <p:strVal val="hidden"/>
                                      </p:to>
                                    </p:set>
                                  </p:childTnLst>
                                </p:cTn>
                              </p:par>
                              <p:par>
                                <p:cTn id="233" presetID="1" presetClass="entr" presetSubtype="0" fill="hold" grpId="0" nodeType="withEffect">
                                  <p:stCondLst>
                                    <p:cond delay="0"/>
                                  </p:stCondLst>
                                  <p:childTnLst>
                                    <p:set>
                                      <p:cBhvr>
                                        <p:cTn id="234" dur="1" fill="hold">
                                          <p:stCondLst>
                                            <p:cond delay="0"/>
                                          </p:stCondLst>
                                        </p:cTn>
                                        <p:tgtEl>
                                          <p:spTgt spid="52"/>
                                        </p:tgtEl>
                                        <p:attrNameLst>
                                          <p:attrName>style.visibility</p:attrName>
                                        </p:attrNameLst>
                                      </p:cBhvr>
                                      <p:to>
                                        <p:strVal val="visible"/>
                                      </p:to>
                                    </p:set>
                                  </p:childTnLst>
                                </p:cTn>
                              </p:par>
                            </p:childTnLst>
                          </p:cTn>
                        </p:par>
                        <p:par>
                          <p:cTn id="235" fill="hold">
                            <p:stCondLst>
                              <p:cond delay="4500"/>
                            </p:stCondLst>
                            <p:childTnLst>
                              <p:par>
                                <p:cTn id="236" presetID="0" presetClass="path" presetSubtype="0" accel="50000" decel="50000" fill="hold" grpId="1" nodeType="afterEffect">
                                  <p:stCondLst>
                                    <p:cond delay="0"/>
                                  </p:stCondLst>
                                  <p:childTnLst>
                                    <p:animMotion origin="layout" path="M 0 0 L 0.03469 -0.31002 " pathEditMode="relative" ptsTypes="AA">
                                      <p:cBhvr>
                                        <p:cTn id="237" dur="2000" fill="hold"/>
                                        <p:tgtEl>
                                          <p:spTgt spid="52"/>
                                        </p:tgtEl>
                                        <p:attrNameLst>
                                          <p:attrName>ppt_x</p:attrName>
                                          <p:attrName>ppt_y</p:attrName>
                                        </p:attrNameLst>
                                      </p:cBhvr>
                                    </p:animMotion>
                                  </p:childTnLst>
                                </p:cTn>
                              </p:par>
                              <p:par>
                                <p:cTn id="238" presetID="10" presetClass="exit" presetSubtype="0" fill="hold" grpId="2" nodeType="withEffect">
                                  <p:stCondLst>
                                    <p:cond delay="0"/>
                                  </p:stCondLst>
                                  <p:childTnLst>
                                    <p:animEffect transition="out" filter="fade">
                                      <p:cBhvr>
                                        <p:cTn id="239" dur="500"/>
                                        <p:tgtEl>
                                          <p:spTgt spid="48"/>
                                        </p:tgtEl>
                                      </p:cBhvr>
                                    </p:animEffect>
                                    <p:set>
                                      <p:cBhvr>
                                        <p:cTn id="240" dur="1" fill="hold">
                                          <p:stCondLst>
                                            <p:cond delay="499"/>
                                          </p:stCondLst>
                                        </p:cTn>
                                        <p:tgtEl>
                                          <p:spTgt spid="48"/>
                                        </p:tgtEl>
                                        <p:attrNameLst>
                                          <p:attrName>style.visibility</p:attrName>
                                        </p:attrNameLst>
                                      </p:cBhvr>
                                      <p:to>
                                        <p:strVal val="hidden"/>
                                      </p:to>
                                    </p:set>
                                  </p:childTnLst>
                                </p:cTn>
                              </p:par>
                              <p:par>
                                <p:cTn id="241" presetID="10" presetClass="exit" presetSubtype="0" fill="hold" grpId="2" nodeType="withEffect">
                                  <p:stCondLst>
                                    <p:cond delay="0"/>
                                  </p:stCondLst>
                                  <p:childTnLst>
                                    <p:animEffect transition="out" filter="fade">
                                      <p:cBhvr>
                                        <p:cTn id="242" dur="500"/>
                                        <p:tgtEl>
                                          <p:spTgt spid="49"/>
                                        </p:tgtEl>
                                      </p:cBhvr>
                                    </p:animEffect>
                                    <p:set>
                                      <p:cBhvr>
                                        <p:cTn id="243" dur="1" fill="hold">
                                          <p:stCondLst>
                                            <p:cond delay="499"/>
                                          </p:stCondLst>
                                        </p:cTn>
                                        <p:tgtEl>
                                          <p:spTgt spid="49"/>
                                        </p:tgtEl>
                                        <p:attrNameLst>
                                          <p:attrName>style.visibility</p:attrName>
                                        </p:attrNameLst>
                                      </p:cBhvr>
                                      <p:to>
                                        <p:strVal val="hidden"/>
                                      </p:to>
                                    </p:set>
                                  </p:childTnLst>
                                </p:cTn>
                              </p:par>
                            </p:childTnLst>
                          </p:cTn>
                        </p:par>
                        <p:par>
                          <p:cTn id="244" fill="hold">
                            <p:stCondLst>
                              <p:cond delay="6500"/>
                            </p:stCondLst>
                            <p:childTnLst>
                              <p:par>
                                <p:cTn id="245" presetID="1" presetClass="entr" presetSubtype="0" fill="hold" grpId="1" nodeType="afterEffect">
                                  <p:stCondLst>
                                    <p:cond delay="0"/>
                                  </p:stCondLst>
                                  <p:childTnLst>
                                    <p:set>
                                      <p:cBhvr>
                                        <p:cTn id="246" dur="1" fill="hold">
                                          <p:stCondLst>
                                            <p:cond delay="0"/>
                                          </p:stCondLst>
                                        </p:cTn>
                                        <p:tgtEl>
                                          <p:spTgt spid="53"/>
                                        </p:tgtEl>
                                        <p:attrNameLst>
                                          <p:attrName>style.visibility</p:attrName>
                                        </p:attrNameLst>
                                      </p:cBhvr>
                                      <p:to>
                                        <p:strVal val="visible"/>
                                      </p:to>
                                    </p:set>
                                  </p:childTnLst>
                                </p:cTn>
                              </p:par>
                              <p:par>
                                <p:cTn id="247" presetID="10" presetClass="exit" presetSubtype="0" fill="hold" grpId="2" nodeType="withEffect">
                                  <p:stCondLst>
                                    <p:cond delay="0"/>
                                  </p:stCondLst>
                                  <p:childTnLst>
                                    <p:animEffect transition="out" filter="fade">
                                      <p:cBhvr>
                                        <p:cTn id="248" dur="500"/>
                                        <p:tgtEl>
                                          <p:spTgt spid="52"/>
                                        </p:tgtEl>
                                      </p:cBhvr>
                                    </p:animEffect>
                                    <p:set>
                                      <p:cBhvr>
                                        <p:cTn id="249" dur="1" fill="hold">
                                          <p:stCondLst>
                                            <p:cond delay="499"/>
                                          </p:stCondLst>
                                        </p:cTn>
                                        <p:tgtEl>
                                          <p:spTgt spid="52"/>
                                        </p:tgtEl>
                                        <p:attrNameLst>
                                          <p:attrName>style.visibility</p:attrName>
                                        </p:attrNameLst>
                                      </p:cBhvr>
                                      <p:to>
                                        <p:strVal val="hidden"/>
                                      </p:to>
                                    </p:set>
                                  </p:childTnLst>
                                </p:cTn>
                              </p:par>
                              <p:par>
                                <p:cTn id="250" presetID="0" presetClass="path" presetSubtype="0" accel="50000" decel="50000" fill="hold" grpId="0" nodeType="withEffect">
                                  <p:stCondLst>
                                    <p:cond delay="0"/>
                                  </p:stCondLst>
                                  <p:childTnLst>
                                    <p:animMotion origin="layout" path="M -0.00035 0.00394 L 0.09826 -0.15162 " pathEditMode="relative" rAng="0" ptsTypes="AA">
                                      <p:cBhvr>
                                        <p:cTn id="251" dur="2000" fill="hold"/>
                                        <p:tgtEl>
                                          <p:spTgt spid="53"/>
                                        </p:tgtEl>
                                        <p:attrNameLst>
                                          <p:attrName>ppt_x</p:attrName>
                                          <p:attrName>ppt_y</p:attrName>
                                        </p:attrNameLst>
                                      </p:cBhvr>
                                      <p:rCtr x="4931" y="-7778"/>
                                    </p:animMotion>
                                  </p:childTnLst>
                                </p:cTn>
                              </p:par>
                              <p:par>
                                <p:cTn id="252" presetID="1" presetClass="entr" presetSubtype="0" fill="hold" grpId="1" nodeType="withEffect">
                                  <p:stCondLst>
                                    <p:cond delay="0"/>
                                  </p:stCondLst>
                                  <p:childTnLst>
                                    <p:set>
                                      <p:cBhvr>
                                        <p:cTn id="253" dur="1" fill="hold">
                                          <p:stCondLst>
                                            <p:cond delay="0"/>
                                          </p:stCondLst>
                                        </p:cTn>
                                        <p:tgtEl>
                                          <p:spTgt spid="54"/>
                                        </p:tgtEl>
                                        <p:attrNameLst>
                                          <p:attrName>style.visibility</p:attrName>
                                        </p:attrNameLst>
                                      </p:cBhvr>
                                      <p:to>
                                        <p:strVal val="visible"/>
                                      </p:to>
                                    </p:set>
                                  </p:childTnLst>
                                </p:cTn>
                              </p:par>
                              <p:par>
                                <p:cTn id="254" presetID="0" presetClass="path" presetSubtype="0" accel="50000" decel="50000" fill="hold" grpId="0" nodeType="withEffect">
                                  <p:stCondLst>
                                    <p:cond delay="0"/>
                                  </p:stCondLst>
                                  <p:childTnLst>
                                    <p:animMotion origin="layout" path="M 7.01558E-6 7.67539E-6 L -0.0982 -0.15258 " pathEditMode="relative" ptsTypes="AA">
                                      <p:cBhvr>
                                        <p:cTn id="255" dur="2000" fill="hold"/>
                                        <p:tgtEl>
                                          <p:spTgt spid="54"/>
                                        </p:tgtEl>
                                        <p:attrNameLst>
                                          <p:attrName>ppt_x</p:attrName>
                                          <p:attrName>ppt_y</p:attrName>
                                        </p:attrNameLst>
                                      </p:cBhvr>
                                    </p:animMotion>
                                  </p:childTnLst>
                                </p:cTn>
                              </p:par>
                            </p:childTnLst>
                          </p:cTn>
                        </p:par>
                        <p:par>
                          <p:cTn id="256" fill="hold">
                            <p:stCondLst>
                              <p:cond delay="8500"/>
                            </p:stCondLst>
                            <p:childTnLst>
                              <p:par>
                                <p:cTn id="257" presetID="10" presetClass="exit" presetSubtype="0" fill="hold" grpId="2" nodeType="afterEffect">
                                  <p:stCondLst>
                                    <p:cond delay="0"/>
                                  </p:stCondLst>
                                  <p:childTnLst>
                                    <p:animEffect transition="out" filter="fade">
                                      <p:cBhvr>
                                        <p:cTn id="258" dur="500"/>
                                        <p:tgtEl>
                                          <p:spTgt spid="53"/>
                                        </p:tgtEl>
                                      </p:cBhvr>
                                    </p:animEffect>
                                    <p:set>
                                      <p:cBhvr>
                                        <p:cTn id="259" dur="1" fill="hold">
                                          <p:stCondLst>
                                            <p:cond delay="499"/>
                                          </p:stCondLst>
                                        </p:cTn>
                                        <p:tgtEl>
                                          <p:spTgt spid="53"/>
                                        </p:tgtEl>
                                        <p:attrNameLst>
                                          <p:attrName>style.visibility</p:attrName>
                                        </p:attrNameLst>
                                      </p:cBhvr>
                                      <p:to>
                                        <p:strVal val="hidden"/>
                                      </p:to>
                                    </p:set>
                                  </p:childTnLst>
                                </p:cTn>
                              </p:par>
                              <p:par>
                                <p:cTn id="260" presetID="10" presetClass="exit" presetSubtype="0" fill="hold" grpId="2" nodeType="withEffect">
                                  <p:stCondLst>
                                    <p:cond delay="0"/>
                                  </p:stCondLst>
                                  <p:childTnLst>
                                    <p:animEffect transition="out" filter="fade">
                                      <p:cBhvr>
                                        <p:cTn id="261" dur="500"/>
                                        <p:tgtEl>
                                          <p:spTgt spid="54"/>
                                        </p:tgtEl>
                                      </p:cBhvr>
                                    </p:animEffect>
                                    <p:set>
                                      <p:cBhvr>
                                        <p:cTn id="262" dur="1" fill="hold">
                                          <p:stCondLst>
                                            <p:cond delay="4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6" grpId="0"/>
      <p:bldP spid="41" grpId="0" animBg="1"/>
      <p:bldP spid="41" grpId="1" animBg="1"/>
      <p:bldP spid="41" grpId="2" animBg="1"/>
      <p:bldP spid="42" grpId="0"/>
      <p:bldP spid="42" grpId="1"/>
      <p:bldP spid="46" grpId="0" animBg="1"/>
      <p:bldP spid="46" grpId="1" animBg="1"/>
      <p:bldP spid="46" grpId="2" animBg="1"/>
      <p:bldP spid="46" grpId="3" animBg="1"/>
      <p:bldP spid="47" grpId="0" animBg="1"/>
      <p:bldP spid="47" grpId="1" animBg="1"/>
      <p:bldP spid="47" grpId="2" animBg="1"/>
      <p:bldP spid="47" grpId="3" animBg="1"/>
      <p:bldP spid="48" grpId="0" animBg="1"/>
      <p:bldP spid="48" grpId="1" animBg="1"/>
      <p:bldP spid="48" grpId="2" animBg="1"/>
      <p:bldP spid="49" grpId="0" animBg="1"/>
      <p:bldP spid="49" grpId="1" animBg="1"/>
      <p:bldP spid="49" grpId="2" animBg="1"/>
      <p:bldP spid="50" grpId="0" animBg="1"/>
      <p:bldP spid="50" grpId="1" animBg="1"/>
      <p:bldP spid="50" grpId="2" animBg="1"/>
      <p:bldP spid="52" grpId="0" animBg="1"/>
      <p:bldP spid="52" grpId="1" animBg="1"/>
      <p:bldP spid="52" grpId="2" animBg="1"/>
      <p:bldP spid="53" grpId="0" animBg="1"/>
      <p:bldP spid="53" grpId="1" animBg="1"/>
      <p:bldP spid="53" grpId="2" animBg="1"/>
      <p:bldP spid="54" grpId="0" animBg="1"/>
      <p:bldP spid="54" grpId="1" animBg="1"/>
      <p:bldP spid="54" grpId="2"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9BE2B-D541-7A40-B3A6-87BAF7A19FAC}"/>
              </a:ext>
            </a:extLst>
          </p:cNvPr>
          <p:cNvSpPr>
            <a:spLocks noGrp="1"/>
          </p:cNvSpPr>
          <p:nvPr>
            <p:ph type="sldNum" sz="quarter" idx="12"/>
          </p:nvPr>
        </p:nvSpPr>
        <p:spPr/>
        <p:txBody>
          <a:bodyPr/>
          <a:lstStyle/>
          <a:p>
            <a:fld id="{1744BE55-CFB6-3249-9653-5A6C656DA5B0}" type="slidenum">
              <a:rPr lang="en-US" smtClean="0"/>
              <a:pPr/>
              <a:t>28</a:t>
            </a:fld>
            <a:endParaRPr lang="en-US"/>
          </a:p>
        </p:txBody>
      </p:sp>
      <p:pic>
        <p:nvPicPr>
          <p:cNvPr id="13" name="BetaDecay1.mpg">
            <a:hlinkClick r:id="" action="ppaction://media"/>
            <a:extLst>
              <a:ext uri="{FF2B5EF4-FFF2-40B4-BE49-F238E27FC236}">
                <a16:creationId xmlns:a16="http://schemas.microsoft.com/office/drawing/2014/main" id="{366FD519-A5EE-C249-B816-A93ADFFC26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19088"/>
            <a:ext cx="9144000" cy="6218237"/>
          </a:xfrm>
          <a:prstGeom prst="rect">
            <a:avLst/>
          </a:prstGeom>
        </p:spPr>
      </p:pic>
      <p:sp>
        <p:nvSpPr>
          <p:cNvPr id="15" name="TextBox 14">
            <a:extLst>
              <a:ext uri="{FF2B5EF4-FFF2-40B4-BE49-F238E27FC236}">
                <a16:creationId xmlns:a16="http://schemas.microsoft.com/office/drawing/2014/main" id="{AD1ED8A3-7CC3-C34F-AF74-B72384D374BD}"/>
              </a:ext>
            </a:extLst>
          </p:cNvPr>
          <p:cNvSpPr txBox="1"/>
          <p:nvPr/>
        </p:nvSpPr>
        <p:spPr>
          <a:xfrm>
            <a:off x="221414" y="130868"/>
            <a:ext cx="5704824" cy="1077218"/>
          </a:xfrm>
          <a:prstGeom prst="rect">
            <a:avLst/>
          </a:prstGeom>
          <a:noFill/>
        </p:spPr>
        <p:txBody>
          <a:bodyPr wrap="square" rtlCol="0">
            <a:spAutoFit/>
          </a:bodyPr>
          <a:lstStyle/>
          <a:p>
            <a:r>
              <a:rPr lang="it-IT" sz="3200" dirty="0">
                <a:solidFill>
                  <a:schemeClr val="bg1"/>
                </a:solidFill>
                <a:latin typeface="Oswald" pitchFamily="2" charset="77"/>
                <a:cs typeface="Sana" pitchFamily="2" charset="-78"/>
              </a:rPr>
              <a:t>La scoperta del misterioso fenomeno del decadimento beta</a:t>
            </a:r>
          </a:p>
        </p:txBody>
      </p:sp>
      <p:grpSp>
        <p:nvGrpSpPr>
          <p:cNvPr id="5" name="Group 4">
            <a:extLst>
              <a:ext uri="{FF2B5EF4-FFF2-40B4-BE49-F238E27FC236}">
                <a16:creationId xmlns:a16="http://schemas.microsoft.com/office/drawing/2014/main" id="{2FFB7651-126D-0246-96C8-02EE6CC5008B}"/>
              </a:ext>
            </a:extLst>
          </p:cNvPr>
          <p:cNvGrpSpPr/>
          <p:nvPr/>
        </p:nvGrpSpPr>
        <p:grpSpPr>
          <a:xfrm>
            <a:off x="2006401" y="1626037"/>
            <a:ext cx="983835" cy="1596600"/>
            <a:chOff x="2006401" y="1626037"/>
            <a:chExt cx="983835" cy="1596600"/>
          </a:xfrm>
        </p:grpSpPr>
        <p:sp>
          <p:nvSpPr>
            <p:cNvPr id="6" name="TextBox 5">
              <a:extLst>
                <a:ext uri="{FF2B5EF4-FFF2-40B4-BE49-F238E27FC236}">
                  <a16:creationId xmlns:a16="http://schemas.microsoft.com/office/drawing/2014/main" id="{C7970F11-5647-A14E-B66C-8CA141F74AAA}"/>
                </a:ext>
              </a:extLst>
            </p:cNvPr>
            <p:cNvSpPr txBox="1"/>
            <p:nvPr/>
          </p:nvSpPr>
          <p:spPr>
            <a:xfrm>
              <a:off x="2464130" y="1626037"/>
              <a:ext cx="526106" cy="769441"/>
            </a:xfrm>
            <a:prstGeom prst="rect">
              <a:avLst/>
            </a:prstGeom>
            <a:noFill/>
          </p:spPr>
          <p:txBody>
            <a:bodyPr wrap="none" rtlCol="0">
              <a:spAutoFit/>
            </a:bodyPr>
            <a:lstStyle/>
            <a:p>
              <a:r>
                <a:rPr lang="en-US" sz="4400" dirty="0">
                  <a:solidFill>
                    <a:schemeClr val="bg1"/>
                  </a:solidFill>
                  <a:latin typeface="Arial Rounded MT Bold" panose="020F0704030504030204" pitchFamily="34" charset="77"/>
                </a:rPr>
                <a:t>n</a:t>
              </a:r>
            </a:p>
          </p:txBody>
        </p:sp>
        <p:cxnSp>
          <p:nvCxnSpPr>
            <p:cNvPr id="7" name="Straight Arrow Connector 6">
              <a:extLst>
                <a:ext uri="{FF2B5EF4-FFF2-40B4-BE49-F238E27FC236}">
                  <a16:creationId xmlns:a16="http://schemas.microsoft.com/office/drawing/2014/main" id="{EBF04934-70A9-3B47-A184-767FCD58C233}"/>
                </a:ext>
              </a:extLst>
            </p:cNvPr>
            <p:cNvCxnSpPr>
              <a:cxnSpLocks/>
              <a:endCxn id="3" idx="7"/>
            </p:cNvCxnSpPr>
            <p:nvPr/>
          </p:nvCxnSpPr>
          <p:spPr>
            <a:xfrm flipH="1">
              <a:off x="2006401" y="2354317"/>
              <a:ext cx="541320" cy="868320"/>
            </a:xfrm>
            <a:prstGeom prst="straightConnector1">
              <a:avLst/>
            </a:prstGeom>
            <a:ln w="31750">
              <a:solidFill>
                <a:srgbClr val="FF0000"/>
              </a:solidFill>
              <a:tailEnd type="stealth" w="lg" len="lg"/>
            </a:ln>
            <a:effectLst>
              <a:outerShdw blurRad="40000" dist="50800" dir="18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sp>
        <p:nvSpPr>
          <p:cNvPr id="3" name="Oval 2">
            <a:extLst>
              <a:ext uri="{FF2B5EF4-FFF2-40B4-BE49-F238E27FC236}">
                <a16:creationId xmlns:a16="http://schemas.microsoft.com/office/drawing/2014/main" id="{3F819E87-A344-B24B-9325-4983FDD18FE0}"/>
              </a:ext>
            </a:extLst>
          </p:cNvPr>
          <p:cNvSpPr/>
          <p:nvPr/>
        </p:nvSpPr>
        <p:spPr>
          <a:xfrm>
            <a:off x="1643203" y="3159659"/>
            <a:ext cx="425513" cy="43004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2273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704" fill="hold"/>
                                        <p:tgtEl>
                                          <p:spTgt spid="13"/>
                                        </p:tgtEl>
                                      </p:cBhvr>
                                    </p:cmd>
                                  </p:childTnLst>
                                </p:cTn>
                              </p:par>
                            </p:childTnLst>
                          </p:cTn>
                        </p:par>
                        <p:par>
                          <p:cTn id="11" fill="hold">
                            <p:stCondLst>
                              <p:cond delay="2204"/>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par>
                                <p:cTn id="15" presetID="26"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80">
                                          <p:stCondLst>
                                            <p:cond delay="0"/>
                                          </p:stCondLst>
                                        </p:cTn>
                                        <p:tgtEl>
                                          <p:spTgt spid="3"/>
                                        </p:tgtEl>
                                      </p:cBhvr>
                                    </p:animEffect>
                                    <p:anim calcmode="lin" valueType="num">
                                      <p:cBhvr>
                                        <p:cTn id="1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3" dur="26">
                                          <p:stCondLst>
                                            <p:cond delay="650"/>
                                          </p:stCondLst>
                                        </p:cTn>
                                        <p:tgtEl>
                                          <p:spTgt spid="3"/>
                                        </p:tgtEl>
                                      </p:cBhvr>
                                      <p:to x="100000" y="60000"/>
                                    </p:animScale>
                                    <p:animScale>
                                      <p:cBhvr>
                                        <p:cTn id="24" dur="166" decel="50000">
                                          <p:stCondLst>
                                            <p:cond delay="676"/>
                                          </p:stCondLst>
                                        </p:cTn>
                                        <p:tgtEl>
                                          <p:spTgt spid="3"/>
                                        </p:tgtEl>
                                      </p:cBhvr>
                                      <p:to x="100000" y="100000"/>
                                    </p:animScale>
                                    <p:animScale>
                                      <p:cBhvr>
                                        <p:cTn id="25" dur="26">
                                          <p:stCondLst>
                                            <p:cond delay="1312"/>
                                          </p:stCondLst>
                                        </p:cTn>
                                        <p:tgtEl>
                                          <p:spTgt spid="3"/>
                                        </p:tgtEl>
                                      </p:cBhvr>
                                      <p:to x="100000" y="80000"/>
                                    </p:animScale>
                                    <p:animScale>
                                      <p:cBhvr>
                                        <p:cTn id="26" dur="166" decel="50000">
                                          <p:stCondLst>
                                            <p:cond delay="1338"/>
                                          </p:stCondLst>
                                        </p:cTn>
                                        <p:tgtEl>
                                          <p:spTgt spid="3"/>
                                        </p:tgtEl>
                                      </p:cBhvr>
                                      <p:to x="100000" y="100000"/>
                                    </p:animScale>
                                    <p:animScale>
                                      <p:cBhvr>
                                        <p:cTn id="27" dur="26">
                                          <p:stCondLst>
                                            <p:cond delay="1642"/>
                                          </p:stCondLst>
                                        </p:cTn>
                                        <p:tgtEl>
                                          <p:spTgt spid="3"/>
                                        </p:tgtEl>
                                      </p:cBhvr>
                                      <p:to x="100000" y="90000"/>
                                    </p:animScale>
                                    <p:animScale>
                                      <p:cBhvr>
                                        <p:cTn id="28" dur="166" decel="50000">
                                          <p:stCondLst>
                                            <p:cond delay="1668"/>
                                          </p:stCondLst>
                                        </p:cTn>
                                        <p:tgtEl>
                                          <p:spTgt spid="3"/>
                                        </p:tgtEl>
                                      </p:cBhvr>
                                      <p:to x="100000" y="100000"/>
                                    </p:animScale>
                                    <p:animScale>
                                      <p:cBhvr>
                                        <p:cTn id="29" dur="26">
                                          <p:stCondLst>
                                            <p:cond delay="1808"/>
                                          </p:stCondLst>
                                        </p:cTn>
                                        <p:tgtEl>
                                          <p:spTgt spid="3"/>
                                        </p:tgtEl>
                                      </p:cBhvr>
                                      <p:to x="100000" y="95000"/>
                                    </p:animScale>
                                    <p:animScale>
                                      <p:cBhvr>
                                        <p:cTn id="3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13"/>
                </p:tgtEl>
              </p:cMediaNode>
            </p:video>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3"/>
                                        </p:tgtEl>
                                      </p:cBhvr>
                                    </p:cmd>
                                  </p:childTnLst>
                                </p:cTn>
                              </p:par>
                            </p:childTnLst>
                          </p:cTn>
                        </p:par>
                      </p:childTnLst>
                    </p:cTn>
                  </p:par>
                </p:childTnLst>
              </p:cTn>
              <p:nextCondLst>
                <p:cond evt="onClick" delay="0">
                  <p:tgtEl>
                    <p:spTgt spid="13"/>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432E55-2E3C-C34A-BFD5-EFE8F8878F1A}"/>
              </a:ext>
            </a:extLst>
          </p:cNvPr>
          <p:cNvSpPr>
            <a:spLocks noGrp="1"/>
          </p:cNvSpPr>
          <p:nvPr>
            <p:ph type="sldNum" sz="quarter" idx="12"/>
          </p:nvPr>
        </p:nvSpPr>
        <p:spPr/>
        <p:txBody>
          <a:bodyPr/>
          <a:lstStyle/>
          <a:p>
            <a:fld id="{1744BE55-CFB6-3249-9653-5A6C656DA5B0}" type="slidenum">
              <a:rPr lang="en-US" smtClean="0"/>
              <a:pPr/>
              <a:t>2</a:t>
            </a:fld>
            <a:endParaRPr lang="en-US"/>
          </a:p>
        </p:txBody>
      </p:sp>
      <p:pic>
        <p:nvPicPr>
          <p:cNvPr id="8" name="Picture 7">
            <a:extLst>
              <a:ext uri="{FF2B5EF4-FFF2-40B4-BE49-F238E27FC236}">
                <a16:creationId xmlns:a16="http://schemas.microsoft.com/office/drawing/2014/main" id="{FFAD4DF3-9E92-9D40-B209-83147EE05F33}"/>
              </a:ext>
            </a:extLst>
          </p:cNvPr>
          <p:cNvPicPr>
            <a:picLocks noChangeAspect="1"/>
          </p:cNvPicPr>
          <p:nvPr/>
        </p:nvPicPr>
        <p:blipFill>
          <a:blip r:embed="rId2"/>
          <a:stretch>
            <a:fillRect/>
          </a:stretch>
        </p:blipFill>
        <p:spPr>
          <a:xfrm>
            <a:off x="618565" y="1805354"/>
            <a:ext cx="2965938" cy="2965938"/>
          </a:xfrm>
          <a:prstGeom prst="rect">
            <a:avLst/>
          </a:prstGeom>
        </p:spPr>
      </p:pic>
      <p:pic>
        <p:nvPicPr>
          <p:cNvPr id="9" name="Picture 8">
            <a:extLst>
              <a:ext uri="{FF2B5EF4-FFF2-40B4-BE49-F238E27FC236}">
                <a16:creationId xmlns:a16="http://schemas.microsoft.com/office/drawing/2014/main" id="{07D23527-5EA3-2C41-AE85-AFB62898B1C7}"/>
              </a:ext>
            </a:extLst>
          </p:cNvPr>
          <p:cNvPicPr>
            <a:picLocks noChangeAspect="1"/>
          </p:cNvPicPr>
          <p:nvPr/>
        </p:nvPicPr>
        <p:blipFill>
          <a:blip r:embed="rId3"/>
          <a:stretch>
            <a:fillRect/>
          </a:stretch>
        </p:blipFill>
        <p:spPr>
          <a:xfrm>
            <a:off x="4788877" y="1516172"/>
            <a:ext cx="3595129" cy="3686412"/>
          </a:xfrm>
          <a:prstGeom prst="rect">
            <a:avLst/>
          </a:prstGeom>
        </p:spPr>
      </p:pic>
      <p:pic>
        <p:nvPicPr>
          <p:cNvPr id="7" name="Picture 6">
            <a:extLst>
              <a:ext uri="{FF2B5EF4-FFF2-40B4-BE49-F238E27FC236}">
                <a16:creationId xmlns:a16="http://schemas.microsoft.com/office/drawing/2014/main" id="{E5F29119-36E7-6149-9FB4-2C89340C79BC}"/>
              </a:ext>
            </a:extLst>
          </p:cNvPr>
          <p:cNvPicPr>
            <a:picLocks noChangeAspect="1"/>
          </p:cNvPicPr>
          <p:nvPr/>
        </p:nvPicPr>
        <p:blipFill>
          <a:blip r:embed="rId4"/>
          <a:stretch>
            <a:fillRect/>
          </a:stretch>
        </p:blipFill>
        <p:spPr>
          <a:xfrm>
            <a:off x="241728" y="3605349"/>
            <a:ext cx="3604025" cy="2719296"/>
          </a:xfrm>
          <a:prstGeom prst="rect">
            <a:avLst/>
          </a:prstGeom>
        </p:spPr>
      </p:pic>
      <p:pic>
        <p:nvPicPr>
          <p:cNvPr id="1026" name="Picture 2" descr="Image result for cosmological standard model">
            <a:extLst>
              <a:ext uri="{FF2B5EF4-FFF2-40B4-BE49-F238E27FC236}">
                <a16:creationId xmlns:a16="http://schemas.microsoft.com/office/drawing/2014/main" id="{307EFC5F-7B49-C449-B443-058E2DB0202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043" t="16278" r="12323" b="16875"/>
          <a:stretch/>
        </p:blipFill>
        <p:spPr bwMode="auto">
          <a:xfrm>
            <a:off x="4388304" y="3605349"/>
            <a:ext cx="4396274" cy="2873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98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 0 L 0 -0.2419 " pathEditMode="relative" ptsTypes="AA">
                                      <p:cBhvr>
                                        <p:cTn id="6" dur="2000" fill="hold"/>
                                        <p:tgtEl>
                                          <p:spTgt spid="8"/>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 -0.2419 " pathEditMode="relative" ptsTypes="AA">
                                      <p:cBhvr>
                                        <p:cTn id="8" dur="2000" fill="hold"/>
                                        <p:tgtEl>
                                          <p:spTgt spid="9"/>
                                        </p:tgtEl>
                                        <p:attrNameLst>
                                          <p:attrName>ppt_x</p:attrName>
                                          <p:attrName>ppt_y</p:attrName>
                                        </p:attrNameLst>
                                      </p:cBhvr>
                                    </p:animMotion>
                                  </p:childTnLst>
                                </p:cTn>
                              </p:par>
                              <p:par>
                                <p:cTn id="9" presetID="37" presetClass="entr" presetSubtype="0" fill="hold" nodeType="withEffect">
                                  <p:stCondLst>
                                    <p:cond delay="4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900" decel="100000" fill="hold"/>
                                        <p:tgtEl>
                                          <p:spTgt spid="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60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900" decel="100000" fill="hold"/>
                                        <p:tgtEl>
                                          <p:spTgt spid="1026"/>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0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9BE2B-D541-7A40-B3A6-87BAF7A19FAC}"/>
              </a:ext>
            </a:extLst>
          </p:cNvPr>
          <p:cNvSpPr>
            <a:spLocks noGrp="1"/>
          </p:cNvSpPr>
          <p:nvPr>
            <p:ph type="sldNum" sz="quarter" idx="12"/>
          </p:nvPr>
        </p:nvSpPr>
        <p:spPr/>
        <p:txBody>
          <a:bodyPr/>
          <a:lstStyle/>
          <a:p>
            <a:fld id="{1744BE55-CFB6-3249-9653-5A6C656DA5B0}" type="slidenum">
              <a:rPr lang="en-US" smtClean="0"/>
              <a:pPr/>
              <a:t>29</a:t>
            </a:fld>
            <a:endParaRPr lang="en-US"/>
          </a:p>
        </p:txBody>
      </p:sp>
      <p:pic>
        <p:nvPicPr>
          <p:cNvPr id="5" name="BetaDecay2.mpg">
            <a:hlinkClick r:id="" action="ppaction://media"/>
            <a:extLst>
              <a:ext uri="{FF2B5EF4-FFF2-40B4-BE49-F238E27FC236}">
                <a16:creationId xmlns:a16="http://schemas.microsoft.com/office/drawing/2014/main" id="{896A9164-5EC1-3743-9C41-333969635CD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19088"/>
            <a:ext cx="9144000" cy="6218237"/>
          </a:xfrm>
          <a:prstGeom prst="rect">
            <a:avLst/>
          </a:prstGeom>
        </p:spPr>
      </p:pic>
      <p:sp>
        <p:nvSpPr>
          <p:cNvPr id="6" name="TextBox 5">
            <a:extLst>
              <a:ext uri="{FF2B5EF4-FFF2-40B4-BE49-F238E27FC236}">
                <a16:creationId xmlns:a16="http://schemas.microsoft.com/office/drawing/2014/main" id="{FF71B093-22C7-1045-B9DD-9B9EE5167FFB}"/>
              </a:ext>
            </a:extLst>
          </p:cNvPr>
          <p:cNvSpPr txBox="1"/>
          <p:nvPr/>
        </p:nvSpPr>
        <p:spPr>
          <a:xfrm>
            <a:off x="221414" y="130868"/>
            <a:ext cx="5704824" cy="1077218"/>
          </a:xfrm>
          <a:prstGeom prst="rect">
            <a:avLst/>
          </a:prstGeom>
          <a:noFill/>
        </p:spPr>
        <p:txBody>
          <a:bodyPr wrap="square" rtlCol="0">
            <a:spAutoFit/>
          </a:bodyPr>
          <a:lstStyle/>
          <a:p>
            <a:r>
              <a:rPr lang="it-IT" sz="3200" dirty="0">
                <a:solidFill>
                  <a:schemeClr val="bg1"/>
                </a:solidFill>
                <a:latin typeface="Oswald" pitchFamily="2" charset="77"/>
                <a:cs typeface="Sana" pitchFamily="2" charset="-78"/>
              </a:rPr>
              <a:t>La scoperta del misterioso fenomeno del decadimento beta</a:t>
            </a:r>
          </a:p>
        </p:txBody>
      </p:sp>
      <p:grpSp>
        <p:nvGrpSpPr>
          <p:cNvPr id="7" name="Group 6">
            <a:extLst>
              <a:ext uri="{FF2B5EF4-FFF2-40B4-BE49-F238E27FC236}">
                <a16:creationId xmlns:a16="http://schemas.microsoft.com/office/drawing/2014/main" id="{A9059709-D5D3-E944-8458-9FC725956773}"/>
              </a:ext>
            </a:extLst>
          </p:cNvPr>
          <p:cNvGrpSpPr/>
          <p:nvPr/>
        </p:nvGrpSpPr>
        <p:grpSpPr>
          <a:xfrm>
            <a:off x="2006401" y="1626037"/>
            <a:ext cx="983835" cy="1596600"/>
            <a:chOff x="2006401" y="1626037"/>
            <a:chExt cx="983835" cy="1596600"/>
          </a:xfrm>
        </p:grpSpPr>
        <p:sp>
          <p:nvSpPr>
            <p:cNvPr id="8" name="TextBox 7">
              <a:extLst>
                <a:ext uri="{FF2B5EF4-FFF2-40B4-BE49-F238E27FC236}">
                  <a16:creationId xmlns:a16="http://schemas.microsoft.com/office/drawing/2014/main" id="{949C3294-01B3-E04B-B7A5-60475C150DBD}"/>
                </a:ext>
              </a:extLst>
            </p:cNvPr>
            <p:cNvSpPr txBox="1"/>
            <p:nvPr/>
          </p:nvSpPr>
          <p:spPr>
            <a:xfrm>
              <a:off x="2464130" y="1626037"/>
              <a:ext cx="526106" cy="769441"/>
            </a:xfrm>
            <a:prstGeom prst="rect">
              <a:avLst/>
            </a:prstGeom>
            <a:noFill/>
          </p:spPr>
          <p:txBody>
            <a:bodyPr wrap="none" rtlCol="0">
              <a:spAutoFit/>
            </a:bodyPr>
            <a:lstStyle/>
            <a:p>
              <a:r>
                <a:rPr lang="en-US" sz="4400" dirty="0">
                  <a:solidFill>
                    <a:schemeClr val="bg1"/>
                  </a:solidFill>
                  <a:latin typeface="Arial Rounded MT Bold" panose="020F0704030504030204" pitchFamily="34" charset="77"/>
                </a:rPr>
                <a:t>n</a:t>
              </a:r>
            </a:p>
          </p:txBody>
        </p:sp>
        <p:cxnSp>
          <p:nvCxnSpPr>
            <p:cNvPr id="9" name="Straight Arrow Connector 8">
              <a:extLst>
                <a:ext uri="{FF2B5EF4-FFF2-40B4-BE49-F238E27FC236}">
                  <a16:creationId xmlns:a16="http://schemas.microsoft.com/office/drawing/2014/main" id="{133A6234-40F0-834C-B93E-393A48A49D44}"/>
                </a:ext>
              </a:extLst>
            </p:cNvPr>
            <p:cNvCxnSpPr>
              <a:cxnSpLocks/>
              <a:endCxn id="13" idx="7"/>
            </p:cNvCxnSpPr>
            <p:nvPr/>
          </p:nvCxnSpPr>
          <p:spPr>
            <a:xfrm flipH="1">
              <a:off x="2006401" y="2354317"/>
              <a:ext cx="541320" cy="868320"/>
            </a:xfrm>
            <a:prstGeom prst="straightConnector1">
              <a:avLst/>
            </a:prstGeom>
            <a:ln w="31750">
              <a:solidFill>
                <a:srgbClr val="FF0000"/>
              </a:solidFill>
              <a:tailEnd type="stealth" w="lg" len="lg"/>
            </a:ln>
            <a:effectLst>
              <a:outerShdw blurRad="40000" dist="50800" dir="18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69713FB7-0CB5-9E4D-8023-77D6A21DFFCD}"/>
              </a:ext>
            </a:extLst>
          </p:cNvPr>
          <p:cNvGrpSpPr/>
          <p:nvPr/>
        </p:nvGrpSpPr>
        <p:grpSpPr>
          <a:xfrm>
            <a:off x="5397734" y="1607424"/>
            <a:ext cx="979842" cy="1615213"/>
            <a:chOff x="5397734" y="1607424"/>
            <a:chExt cx="979842" cy="1615213"/>
          </a:xfrm>
        </p:grpSpPr>
        <p:sp>
          <p:nvSpPr>
            <p:cNvPr id="11" name="TextBox 10">
              <a:extLst>
                <a:ext uri="{FF2B5EF4-FFF2-40B4-BE49-F238E27FC236}">
                  <a16:creationId xmlns:a16="http://schemas.microsoft.com/office/drawing/2014/main" id="{C5EEDD66-06D1-6844-BCAE-930EFEC6E7B5}"/>
                </a:ext>
              </a:extLst>
            </p:cNvPr>
            <p:cNvSpPr txBox="1"/>
            <p:nvPr/>
          </p:nvSpPr>
          <p:spPr>
            <a:xfrm>
              <a:off x="5840249" y="1607424"/>
              <a:ext cx="537327" cy="769441"/>
            </a:xfrm>
            <a:prstGeom prst="rect">
              <a:avLst/>
            </a:prstGeom>
            <a:noFill/>
          </p:spPr>
          <p:txBody>
            <a:bodyPr wrap="none" rtlCol="0">
              <a:spAutoFit/>
            </a:bodyPr>
            <a:lstStyle/>
            <a:p>
              <a:r>
                <a:rPr lang="en-US" sz="4400" dirty="0">
                  <a:solidFill>
                    <a:schemeClr val="bg1"/>
                  </a:solidFill>
                  <a:latin typeface="Arial Rounded MT Bold" panose="020F0704030504030204" pitchFamily="34" charset="77"/>
                </a:rPr>
                <a:t>p</a:t>
              </a:r>
            </a:p>
          </p:txBody>
        </p:sp>
        <p:cxnSp>
          <p:nvCxnSpPr>
            <p:cNvPr id="12" name="Straight Arrow Connector 11">
              <a:extLst>
                <a:ext uri="{FF2B5EF4-FFF2-40B4-BE49-F238E27FC236}">
                  <a16:creationId xmlns:a16="http://schemas.microsoft.com/office/drawing/2014/main" id="{A92C36CD-3897-5A4F-B84F-E1FBA5E331D0}"/>
                </a:ext>
              </a:extLst>
            </p:cNvPr>
            <p:cNvCxnSpPr>
              <a:cxnSpLocks/>
            </p:cNvCxnSpPr>
            <p:nvPr/>
          </p:nvCxnSpPr>
          <p:spPr>
            <a:xfrm flipH="1">
              <a:off x="5397734" y="2356437"/>
              <a:ext cx="536426" cy="866200"/>
            </a:xfrm>
            <a:prstGeom prst="straightConnector1">
              <a:avLst/>
            </a:prstGeom>
            <a:ln w="31750">
              <a:solidFill>
                <a:srgbClr val="FF0000"/>
              </a:solidFill>
              <a:tailEnd type="stealth" w="lg" len="lg"/>
            </a:ln>
            <a:effectLst>
              <a:outerShdw blurRad="40000" dist="50800" dir="18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sp>
        <p:nvSpPr>
          <p:cNvPr id="13" name="Oval 12">
            <a:extLst>
              <a:ext uri="{FF2B5EF4-FFF2-40B4-BE49-F238E27FC236}">
                <a16:creationId xmlns:a16="http://schemas.microsoft.com/office/drawing/2014/main" id="{96DDCD2D-27D0-1E42-AA15-7A233CF54455}"/>
              </a:ext>
            </a:extLst>
          </p:cNvPr>
          <p:cNvSpPr/>
          <p:nvPr/>
        </p:nvSpPr>
        <p:spPr>
          <a:xfrm>
            <a:off x="1643203" y="3159659"/>
            <a:ext cx="425513" cy="43004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AF30CB1-C740-1C4F-9C83-075B150DA898}"/>
              </a:ext>
            </a:extLst>
          </p:cNvPr>
          <p:cNvSpPr/>
          <p:nvPr/>
        </p:nvSpPr>
        <p:spPr>
          <a:xfrm>
            <a:off x="5034013" y="3153102"/>
            <a:ext cx="425513" cy="43004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425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2" fill="hold"/>
                                        <p:tgtEl>
                                          <p:spTgt spid="5"/>
                                        </p:tgtEl>
                                      </p:cBhvr>
                                    </p:cmd>
                                  </p:childTnLst>
                                </p:cTn>
                              </p:par>
                              <p:par>
                                <p:cTn id="7" presetID="22" presetClass="entr" presetSubtype="1" fill="hold" nodeType="withEffect">
                                  <p:stCondLst>
                                    <p:cond delay="2400"/>
                                  </p:stCondLst>
                                  <p:childTnLst>
                                    <p:set>
                                      <p:cBhvr>
                                        <p:cTn id="8" dur="1" fill="hold">
                                          <p:stCondLst>
                                            <p:cond delay="0"/>
                                          </p:stCondLst>
                                        </p:cTn>
                                        <p:tgtEl>
                                          <p:spTgt spid="10"/>
                                        </p:tgtEl>
                                        <p:attrNameLst>
                                          <p:attrName>style.visibility</p:attrName>
                                        </p:attrNameLst>
                                      </p:cBhvr>
                                      <p:to>
                                        <p:strVal val="visible"/>
                                      </p:to>
                                    </p:set>
                                    <p:animEffect transition="in" filter="wipe(up)">
                                      <p:cBhvr>
                                        <p:cTn id="9" dur="500"/>
                                        <p:tgtEl>
                                          <p:spTgt spid="10"/>
                                        </p:tgtEl>
                                      </p:cBhvr>
                                    </p:animEffect>
                                  </p:childTnLst>
                                </p:cTn>
                              </p:par>
                              <p:par>
                                <p:cTn id="10" presetID="21" presetClass="entr" presetSubtype="1" fill="hold" grpId="0" nodeType="withEffect">
                                  <p:stCondLst>
                                    <p:cond delay="240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childTnLst>
        </p:cTn>
      </p:par>
    </p:tnLst>
    <p:bldLst>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9BE2B-D541-7A40-B3A6-87BAF7A19FAC}"/>
              </a:ext>
            </a:extLst>
          </p:cNvPr>
          <p:cNvSpPr>
            <a:spLocks noGrp="1"/>
          </p:cNvSpPr>
          <p:nvPr>
            <p:ph type="sldNum" sz="quarter" idx="12"/>
          </p:nvPr>
        </p:nvSpPr>
        <p:spPr/>
        <p:txBody>
          <a:bodyPr/>
          <a:lstStyle/>
          <a:p>
            <a:fld id="{1744BE55-CFB6-3249-9653-5A6C656DA5B0}" type="slidenum">
              <a:rPr lang="en-US" smtClean="0"/>
              <a:pPr/>
              <a:t>30</a:t>
            </a:fld>
            <a:endParaRPr lang="en-US"/>
          </a:p>
        </p:txBody>
      </p:sp>
      <p:pic>
        <p:nvPicPr>
          <p:cNvPr id="3" name="BetaDecay3.mpg">
            <a:hlinkClick r:id="" action="ppaction://media"/>
            <a:extLst>
              <a:ext uri="{FF2B5EF4-FFF2-40B4-BE49-F238E27FC236}">
                <a16:creationId xmlns:a16="http://schemas.microsoft.com/office/drawing/2014/main" id="{986DB803-27B1-0D4E-A77D-54A138B2F3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19088"/>
            <a:ext cx="9144000" cy="6218237"/>
          </a:xfrm>
          <a:prstGeom prst="rect">
            <a:avLst/>
          </a:prstGeom>
        </p:spPr>
      </p:pic>
      <p:sp>
        <p:nvSpPr>
          <p:cNvPr id="4" name="TextBox 3">
            <a:extLst>
              <a:ext uri="{FF2B5EF4-FFF2-40B4-BE49-F238E27FC236}">
                <a16:creationId xmlns:a16="http://schemas.microsoft.com/office/drawing/2014/main" id="{26793D41-18B0-7046-9E54-0FD052357851}"/>
              </a:ext>
            </a:extLst>
          </p:cNvPr>
          <p:cNvSpPr txBox="1"/>
          <p:nvPr/>
        </p:nvSpPr>
        <p:spPr>
          <a:xfrm>
            <a:off x="221414" y="130868"/>
            <a:ext cx="5704824" cy="1077218"/>
          </a:xfrm>
          <a:prstGeom prst="rect">
            <a:avLst/>
          </a:prstGeom>
          <a:noFill/>
        </p:spPr>
        <p:txBody>
          <a:bodyPr wrap="square" rtlCol="0">
            <a:spAutoFit/>
          </a:bodyPr>
          <a:lstStyle/>
          <a:p>
            <a:r>
              <a:rPr lang="it-IT" sz="3200" dirty="0">
                <a:solidFill>
                  <a:schemeClr val="bg1"/>
                </a:solidFill>
                <a:latin typeface="Oswald" pitchFamily="2" charset="77"/>
                <a:cs typeface="Sana" pitchFamily="2" charset="-78"/>
              </a:rPr>
              <a:t>La scoperta del misterioso fenomeno del decadimento beta</a:t>
            </a:r>
          </a:p>
        </p:txBody>
      </p:sp>
    </p:spTree>
    <p:extLst>
      <p:ext uri="{BB962C8B-B14F-4D97-AF65-F5344CB8AC3E}">
        <p14:creationId xmlns:p14="http://schemas.microsoft.com/office/powerpoint/2010/main" val="425542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9BE2B-D541-7A40-B3A6-87BAF7A19FAC}"/>
              </a:ext>
            </a:extLst>
          </p:cNvPr>
          <p:cNvSpPr>
            <a:spLocks noGrp="1"/>
          </p:cNvSpPr>
          <p:nvPr>
            <p:ph type="sldNum" sz="quarter" idx="12"/>
          </p:nvPr>
        </p:nvSpPr>
        <p:spPr/>
        <p:txBody>
          <a:bodyPr/>
          <a:lstStyle/>
          <a:p>
            <a:fld id="{1744BE55-CFB6-3249-9653-5A6C656DA5B0}" type="slidenum">
              <a:rPr lang="en-US" smtClean="0"/>
              <a:pPr/>
              <a:t>31</a:t>
            </a:fld>
            <a:endParaRPr lang="en-US"/>
          </a:p>
        </p:txBody>
      </p:sp>
      <p:pic>
        <p:nvPicPr>
          <p:cNvPr id="4" name="Picture 3">
            <a:extLst>
              <a:ext uri="{FF2B5EF4-FFF2-40B4-BE49-F238E27FC236}">
                <a16:creationId xmlns:a16="http://schemas.microsoft.com/office/drawing/2014/main" id="{5FC97BD5-7A0B-D148-9000-8DB897BFDFC3}"/>
              </a:ext>
            </a:extLst>
          </p:cNvPr>
          <p:cNvPicPr>
            <a:picLocks noChangeAspect="1"/>
          </p:cNvPicPr>
          <p:nvPr/>
        </p:nvPicPr>
        <p:blipFill>
          <a:blip r:embed="rId2"/>
          <a:stretch>
            <a:fillRect/>
          </a:stretch>
        </p:blipFill>
        <p:spPr>
          <a:xfrm>
            <a:off x="367497" y="0"/>
            <a:ext cx="6403694" cy="6403694"/>
          </a:xfrm>
          <a:prstGeom prst="rect">
            <a:avLst/>
          </a:prstGeom>
        </p:spPr>
      </p:pic>
      <p:sp>
        <p:nvSpPr>
          <p:cNvPr id="5" name="TextBox 4">
            <a:extLst>
              <a:ext uri="{FF2B5EF4-FFF2-40B4-BE49-F238E27FC236}">
                <a16:creationId xmlns:a16="http://schemas.microsoft.com/office/drawing/2014/main" id="{27A3BBEC-BE32-3942-A697-56D8DE37E484}"/>
              </a:ext>
            </a:extLst>
          </p:cNvPr>
          <p:cNvSpPr txBox="1"/>
          <p:nvPr/>
        </p:nvSpPr>
        <p:spPr>
          <a:xfrm>
            <a:off x="3300280" y="4742219"/>
            <a:ext cx="5704824" cy="1569660"/>
          </a:xfrm>
          <a:prstGeom prst="rect">
            <a:avLst/>
          </a:prstGeom>
          <a:noFill/>
        </p:spPr>
        <p:txBody>
          <a:bodyPr wrap="square" rtlCol="0">
            <a:spAutoFit/>
          </a:bodyPr>
          <a:lstStyle/>
          <a:p>
            <a:pPr algn="r"/>
            <a:r>
              <a:rPr lang="it-IT" sz="3200" dirty="0">
                <a:solidFill>
                  <a:schemeClr val="bg1"/>
                </a:solidFill>
                <a:latin typeface="Oswald" pitchFamily="2" charset="77"/>
                <a:cs typeface="Sana" pitchFamily="2" charset="-78"/>
              </a:rPr>
              <a:t>Tutti i fenomeni di decadimento e "trasmutazione" avvengono con un meccanismo analogo a questo</a:t>
            </a:r>
          </a:p>
        </p:txBody>
      </p:sp>
      <p:sp>
        <p:nvSpPr>
          <p:cNvPr id="3" name="Rectangle 2">
            <a:extLst>
              <a:ext uri="{FF2B5EF4-FFF2-40B4-BE49-F238E27FC236}">
                <a16:creationId xmlns:a16="http://schemas.microsoft.com/office/drawing/2014/main" id="{05819951-362E-CD41-9E26-7C34BD7806BF}"/>
              </a:ext>
            </a:extLst>
          </p:cNvPr>
          <p:cNvSpPr/>
          <p:nvPr/>
        </p:nvSpPr>
        <p:spPr>
          <a:xfrm>
            <a:off x="1250731" y="157655"/>
            <a:ext cx="1713186" cy="334229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8F01AF7-DE7F-184C-8FC2-DB904137E845}"/>
              </a:ext>
            </a:extLst>
          </p:cNvPr>
          <p:cNvSpPr/>
          <p:nvPr/>
        </p:nvSpPr>
        <p:spPr>
          <a:xfrm>
            <a:off x="2890345" y="2695903"/>
            <a:ext cx="1765738" cy="140313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7F55847-9F95-5549-BB54-D02892E7CB50}"/>
              </a:ext>
            </a:extLst>
          </p:cNvPr>
          <p:cNvSpPr/>
          <p:nvPr/>
        </p:nvSpPr>
        <p:spPr>
          <a:xfrm>
            <a:off x="4656083" y="509751"/>
            <a:ext cx="2115108" cy="334229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6B16A5D-5D0C-DA47-872F-21DAFF918D65}"/>
                  </a:ext>
                </a:extLst>
              </p:cNvPr>
              <p:cNvSpPr txBox="1"/>
              <p:nvPr/>
            </p:nvSpPr>
            <p:spPr>
              <a:xfrm>
                <a:off x="4812054" y="3941508"/>
                <a:ext cx="2860720" cy="590418"/>
              </a:xfrm>
              <a:prstGeom prst="rect">
                <a:avLst/>
              </a:prstGeom>
              <a:noFill/>
            </p:spPr>
            <p:txBody>
              <a:bodyPr wrap="none" rtlCol="0">
                <a:spAutoFit/>
              </a:bodyPr>
              <a:lstStyle/>
              <a:p>
                <a14:m>
                  <m:oMath xmlns:m="http://schemas.openxmlformats.org/officeDocument/2006/math">
                    <m:d>
                      <m:dPr>
                        <m:begChr m:val="⟨"/>
                        <m:endChr m:val="⟩"/>
                        <m:ctrlPr>
                          <a:rPr lang="en-US" sz="3200" i="1" smtClean="0">
                            <a:solidFill>
                              <a:schemeClr val="bg1"/>
                            </a:solidFill>
                            <a:latin typeface="Cambria Math" panose="02040503050406030204" pitchFamily="18" charset="0"/>
                          </a:rPr>
                        </m:ctrlPr>
                      </m:dPr>
                      <m:e>
                        <m:r>
                          <a:rPr lang="en-US" sz="3200" i="1" smtClean="0">
                            <a:solidFill>
                              <a:schemeClr val="bg1"/>
                            </a:solidFill>
                            <a:latin typeface="Cambria Math" panose="02040503050406030204" pitchFamily="18" charset="0"/>
                            <a:ea typeface="Cambria Math" panose="02040503050406030204" pitchFamily="18" charset="0"/>
                          </a:rPr>
                          <m:t>𝜏</m:t>
                        </m:r>
                      </m:e>
                    </m:d>
                    <m:r>
                      <a:rPr lang="en-US" sz="3200" i="1" smtClean="0">
                        <a:solidFill>
                          <a:schemeClr val="bg1"/>
                        </a:solidFill>
                        <a:latin typeface="Cambria Math" panose="02040503050406030204" pitchFamily="18" charset="0"/>
                        <a:ea typeface="Cambria Math" panose="02040503050406030204" pitchFamily="18" charset="0"/>
                      </a:rPr>
                      <m:t>≈</m:t>
                    </m:r>
                    <m:sSup>
                      <m:sSupPr>
                        <m:ctrlPr>
                          <a:rPr lang="en-US" sz="3200" i="1" smtClean="0">
                            <a:solidFill>
                              <a:schemeClr val="bg1"/>
                            </a:solidFill>
                            <a:latin typeface="Cambria Math" panose="02040503050406030204" pitchFamily="18" charset="0"/>
                            <a:ea typeface="Cambria Math" panose="02040503050406030204" pitchFamily="18" charset="0"/>
                          </a:rPr>
                        </m:ctrlPr>
                      </m:sSupPr>
                      <m:e>
                        <m:r>
                          <a:rPr lang="en-US" sz="3200" b="0" i="1" smtClean="0">
                            <a:solidFill>
                              <a:schemeClr val="bg1"/>
                            </a:solidFill>
                            <a:latin typeface="Cambria Math" panose="02040503050406030204" pitchFamily="18" charset="0"/>
                            <a:ea typeface="Cambria Math" panose="02040503050406030204" pitchFamily="18" charset="0"/>
                          </a:rPr>
                          <m:t>10</m:t>
                        </m:r>
                      </m:e>
                      <m:sup>
                        <m:r>
                          <a:rPr lang="en-US" sz="3200" b="0" i="1" smtClean="0">
                            <a:solidFill>
                              <a:schemeClr val="bg1"/>
                            </a:solidFill>
                            <a:latin typeface="Cambria Math" panose="02040503050406030204" pitchFamily="18" charset="0"/>
                            <a:ea typeface="Cambria Math" panose="02040503050406030204" pitchFamily="18" charset="0"/>
                          </a:rPr>
                          <m:t>−25</m:t>
                        </m:r>
                      </m:sup>
                    </m:sSup>
                  </m:oMath>
                </a14:m>
                <a:r>
                  <a:rPr lang="en-US" dirty="0"/>
                  <a:t> </a:t>
                </a:r>
                <a14:m>
                  <m:oMath xmlns:m="http://schemas.openxmlformats.org/officeDocument/2006/math">
                    <m:r>
                      <m:rPr>
                        <m:sty m:val="p"/>
                      </m:rPr>
                      <a:rPr lang="en-US" sz="2800" i="1" dirty="0" smtClean="0">
                        <a:solidFill>
                          <a:schemeClr val="bg1"/>
                        </a:solidFill>
                        <a:latin typeface="Cambria Math" panose="02040503050406030204" pitchFamily="18" charset="0"/>
                      </a:rPr>
                      <m:t>sec</m:t>
                    </m:r>
                    <m:r>
                      <a:rPr lang="en-US" sz="2800" i="1" dirty="0" smtClean="0">
                        <a:solidFill>
                          <a:schemeClr val="bg1"/>
                        </a:solidFill>
                        <a:latin typeface="Cambria Math" panose="02040503050406030204" pitchFamily="18" charset="0"/>
                      </a:rPr>
                      <m:t>⁡</m:t>
                    </m:r>
                  </m:oMath>
                </a14:m>
                <a:endParaRPr lang="en-US" dirty="0">
                  <a:solidFill>
                    <a:schemeClr val="bg1"/>
                  </a:solidFill>
                </a:endParaRPr>
              </a:p>
            </p:txBody>
          </p:sp>
        </mc:Choice>
        <mc:Fallback xmlns="">
          <p:sp>
            <p:nvSpPr>
              <p:cNvPr id="8" name="TextBox 7">
                <a:extLst>
                  <a:ext uri="{FF2B5EF4-FFF2-40B4-BE49-F238E27FC236}">
                    <a16:creationId xmlns:a16="http://schemas.microsoft.com/office/drawing/2014/main" id="{66B16A5D-5D0C-DA47-872F-21DAFF918D65}"/>
                  </a:ext>
                </a:extLst>
              </p:cNvPr>
              <p:cNvSpPr txBox="1">
                <a:spLocks noRot="1" noChangeAspect="1" noMove="1" noResize="1" noEditPoints="1" noAdjustHandles="1" noChangeArrowheads="1" noChangeShapeType="1" noTextEdit="1"/>
              </p:cNvSpPr>
              <p:nvPr/>
            </p:nvSpPr>
            <p:spPr>
              <a:xfrm>
                <a:off x="4812054" y="3941508"/>
                <a:ext cx="2860720" cy="590418"/>
              </a:xfrm>
              <a:prstGeom prst="rect">
                <a:avLst/>
              </a:prstGeom>
              <a:blipFill>
                <a:blip r:embed="rId3"/>
                <a:stretch>
                  <a:fillRect r="-2212" b="-18750"/>
                </a:stretch>
              </a:blipFill>
            </p:spPr>
            <p:txBody>
              <a:bodyPr/>
              <a:lstStyle/>
              <a:p>
                <a:r>
                  <a:rPr lang="en-US">
                    <a:noFill/>
                  </a:rPr>
                  <a:t> </a:t>
                </a:r>
              </a:p>
            </p:txBody>
          </p:sp>
        </mc:Fallback>
      </mc:AlternateContent>
      <p:sp>
        <p:nvSpPr>
          <p:cNvPr id="9" name="Oval 8">
            <a:extLst>
              <a:ext uri="{FF2B5EF4-FFF2-40B4-BE49-F238E27FC236}">
                <a16:creationId xmlns:a16="http://schemas.microsoft.com/office/drawing/2014/main" id="{E48EE7B8-56B8-5544-8CA7-13989211BA61}"/>
              </a:ext>
            </a:extLst>
          </p:cNvPr>
          <p:cNvSpPr/>
          <p:nvPr/>
        </p:nvSpPr>
        <p:spPr>
          <a:xfrm>
            <a:off x="2722183" y="2406868"/>
            <a:ext cx="2564524" cy="1739569"/>
          </a:xfrm>
          <a:prstGeom prst="ellipse">
            <a:avLst/>
          </a:prstGeom>
          <a:noFill/>
          <a:ln w="254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92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edge">
                                      <p:cBhvr>
                                        <p:cTn id="22" dur="1000"/>
                                        <p:tgtEl>
                                          <p:spTgt spid="9"/>
                                        </p:tgtEl>
                                      </p:cBhvr>
                                    </p:animEffect>
                                  </p:childTnLst>
                                </p:cTn>
                              </p:par>
                              <p:par>
                                <p:cTn id="23" presetID="37"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900" decel="100000" fill="hold"/>
                                        <p:tgtEl>
                                          <p:spTgt spid="8"/>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900" decel="100000" fill="hold"/>
                                        <p:tgtEl>
                                          <p:spTgt spid="5"/>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6" grpId="0" animBg="1"/>
      <p:bldP spid="7" grpId="0" animBg="1"/>
      <p:bldP spid="8" grpId="0"/>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9BE2B-D541-7A40-B3A6-87BAF7A19FAC}"/>
              </a:ext>
            </a:extLst>
          </p:cNvPr>
          <p:cNvSpPr>
            <a:spLocks noGrp="1"/>
          </p:cNvSpPr>
          <p:nvPr>
            <p:ph type="sldNum" sz="quarter" idx="12"/>
          </p:nvPr>
        </p:nvSpPr>
        <p:spPr/>
        <p:txBody>
          <a:bodyPr/>
          <a:lstStyle/>
          <a:p>
            <a:fld id="{1744BE55-CFB6-3249-9653-5A6C656DA5B0}" type="slidenum">
              <a:rPr lang="en-US" smtClean="0"/>
              <a:pPr/>
              <a:t>32</a:t>
            </a:fld>
            <a:endParaRPr lang="en-US"/>
          </a:p>
        </p:txBody>
      </p:sp>
      <p:pic>
        <p:nvPicPr>
          <p:cNvPr id="1026" name="Picture 2" descr="Image result for cosmic rays">
            <a:extLst>
              <a:ext uri="{FF2B5EF4-FFF2-40B4-BE49-F238E27FC236}">
                <a16:creationId xmlns:a16="http://schemas.microsoft.com/office/drawing/2014/main" id="{DB90F16A-B624-0F4C-833E-1295A00DFE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1114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27EF2A0-2C5B-D549-81A1-44B631A735A1}"/>
              </a:ext>
            </a:extLst>
          </p:cNvPr>
          <p:cNvSpPr txBox="1"/>
          <p:nvPr/>
        </p:nvSpPr>
        <p:spPr>
          <a:xfrm>
            <a:off x="2395959" y="5413550"/>
            <a:ext cx="6609145" cy="1077218"/>
          </a:xfrm>
          <a:prstGeom prst="rect">
            <a:avLst/>
          </a:prstGeom>
          <a:noFill/>
        </p:spPr>
        <p:txBody>
          <a:bodyPr wrap="square" rtlCol="0">
            <a:spAutoFit/>
          </a:bodyPr>
          <a:lstStyle/>
          <a:p>
            <a:pPr algn="r"/>
            <a:r>
              <a:rPr lang="it-IT" sz="3200" dirty="0">
                <a:solidFill>
                  <a:schemeClr val="bg1"/>
                </a:solidFill>
                <a:latin typeface="Oswald" pitchFamily="2" charset="77"/>
                <a:cs typeface="Sana" pitchFamily="2" charset="-78"/>
              </a:rPr>
              <a:t>Anche fenomeni come i raggi cosmici sono spiegati da questo meccanismo teorico</a:t>
            </a:r>
          </a:p>
        </p:txBody>
      </p:sp>
    </p:spTree>
    <p:extLst>
      <p:ext uri="{BB962C8B-B14F-4D97-AF65-F5344CB8AC3E}">
        <p14:creationId xmlns:p14="http://schemas.microsoft.com/office/powerpoint/2010/main" val="15898707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9BE2B-D541-7A40-B3A6-87BAF7A19FAC}"/>
              </a:ext>
            </a:extLst>
          </p:cNvPr>
          <p:cNvSpPr>
            <a:spLocks noGrp="1"/>
          </p:cNvSpPr>
          <p:nvPr>
            <p:ph type="sldNum" sz="quarter" idx="12"/>
          </p:nvPr>
        </p:nvSpPr>
        <p:spPr/>
        <p:txBody>
          <a:bodyPr/>
          <a:lstStyle/>
          <a:p>
            <a:fld id="{1744BE55-CFB6-3249-9653-5A6C656DA5B0}" type="slidenum">
              <a:rPr lang="en-US" smtClean="0"/>
              <a:pPr/>
              <a:t>33</a:t>
            </a:fld>
            <a:endParaRPr lang="en-US"/>
          </a:p>
        </p:txBody>
      </p:sp>
      <p:pic>
        <p:nvPicPr>
          <p:cNvPr id="4" name="Picture 3">
            <a:extLst>
              <a:ext uri="{FF2B5EF4-FFF2-40B4-BE49-F238E27FC236}">
                <a16:creationId xmlns:a16="http://schemas.microsoft.com/office/drawing/2014/main" id="{78B3C2CA-A8E0-AE48-98BB-377C00D52116}"/>
              </a:ext>
            </a:extLst>
          </p:cNvPr>
          <p:cNvPicPr>
            <a:picLocks noChangeAspect="1"/>
          </p:cNvPicPr>
          <p:nvPr/>
        </p:nvPicPr>
        <p:blipFill rotWithShape="1">
          <a:blip r:embed="rId3"/>
          <a:srcRect l="4612" t="18206" r="66345" b="11068"/>
          <a:stretch/>
        </p:blipFill>
        <p:spPr>
          <a:xfrm>
            <a:off x="421736" y="1531391"/>
            <a:ext cx="2655652" cy="4221227"/>
          </a:xfrm>
          <a:prstGeom prst="rect">
            <a:avLst/>
          </a:prstGeom>
        </p:spPr>
      </p:pic>
      <p:pic>
        <p:nvPicPr>
          <p:cNvPr id="75" name="Picture 74">
            <a:extLst>
              <a:ext uri="{FF2B5EF4-FFF2-40B4-BE49-F238E27FC236}">
                <a16:creationId xmlns:a16="http://schemas.microsoft.com/office/drawing/2014/main" id="{04BCE51D-207D-8540-B212-68D756CEAB8D}"/>
              </a:ext>
            </a:extLst>
          </p:cNvPr>
          <p:cNvPicPr>
            <a:picLocks noChangeAspect="1"/>
          </p:cNvPicPr>
          <p:nvPr/>
        </p:nvPicPr>
        <p:blipFill>
          <a:blip r:embed="rId4"/>
          <a:stretch>
            <a:fillRect/>
          </a:stretch>
        </p:blipFill>
        <p:spPr>
          <a:xfrm>
            <a:off x="0" y="444790"/>
            <a:ext cx="9144000" cy="5968419"/>
          </a:xfrm>
          <a:prstGeom prst="rect">
            <a:avLst/>
          </a:prstGeom>
        </p:spPr>
      </p:pic>
      <p:sp>
        <p:nvSpPr>
          <p:cNvPr id="5" name="TextBox 4">
            <a:extLst>
              <a:ext uri="{FF2B5EF4-FFF2-40B4-BE49-F238E27FC236}">
                <a16:creationId xmlns:a16="http://schemas.microsoft.com/office/drawing/2014/main" id="{E639A9D9-B74C-D64C-AE04-C3E6BE2C3101}"/>
              </a:ext>
            </a:extLst>
          </p:cNvPr>
          <p:cNvSpPr txBox="1"/>
          <p:nvPr/>
        </p:nvSpPr>
        <p:spPr>
          <a:xfrm>
            <a:off x="2187615" y="5631904"/>
            <a:ext cx="889773" cy="400110"/>
          </a:xfrm>
          <a:prstGeom prst="rect">
            <a:avLst/>
          </a:prstGeom>
          <a:noFill/>
        </p:spPr>
        <p:txBody>
          <a:bodyPr wrap="square" rtlCol="0">
            <a:spAutoFit/>
          </a:bodyPr>
          <a:lstStyle/>
          <a:p>
            <a:pPr algn="r"/>
            <a:r>
              <a:rPr lang="it-IT" sz="2000" dirty="0">
                <a:solidFill>
                  <a:schemeClr val="bg1"/>
                </a:solidFill>
                <a:latin typeface="Oswald" pitchFamily="2" charset="77"/>
                <a:cs typeface="Sana" pitchFamily="2" charset="-78"/>
              </a:rPr>
              <a:t>protone</a:t>
            </a:r>
          </a:p>
        </p:txBody>
      </p:sp>
      <p:sp>
        <p:nvSpPr>
          <p:cNvPr id="6" name="TextBox 5">
            <a:extLst>
              <a:ext uri="{FF2B5EF4-FFF2-40B4-BE49-F238E27FC236}">
                <a16:creationId xmlns:a16="http://schemas.microsoft.com/office/drawing/2014/main" id="{93E5896D-452C-B240-9405-2EF61A973B28}"/>
              </a:ext>
            </a:extLst>
          </p:cNvPr>
          <p:cNvSpPr txBox="1"/>
          <p:nvPr/>
        </p:nvSpPr>
        <p:spPr>
          <a:xfrm>
            <a:off x="2187615" y="1131281"/>
            <a:ext cx="889773" cy="400110"/>
          </a:xfrm>
          <a:prstGeom prst="rect">
            <a:avLst/>
          </a:prstGeom>
          <a:noFill/>
        </p:spPr>
        <p:txBody>
          <a:bodyPr wrap="square" rtlCol="0">
            <a:spAutoFit/>
          </a:bodyPr>
          <a:lstStyle/>
          <a:p>
            <a:pPr algn="r"/>
            <a:r>
              <a:rPr lang="it-IT" sz="2000" dirty="0">
                <a:solidFill>
                  <a:schemeClr val="bg1"/>
                </a:solidFill>
                <a:latin typeface="Oswald" pitchFamily="2" charset="77"/>
                <a:cs typeface="Sana" pitchFamily="2" charset="-78"/>
              </a:rPr>
              <a:t>protone</a:t>
            </a:r>
          </a:p>
        </p:txBody>
      </p:sp>
      <p:grpSp>
        <p:nvGrpSpPr>
          <p:cNvPr id="14" name="Group 13">
            <a:extLst>
              <a:ext uri="{FF2B5EF4-FFF2-40B4-BE49-F238E27FC236}">
                <a16:creationId xmlns:a16="http://schemas.microsoft.com/office/drawing/2014/main" id="{522B5ED4-0FE5-504F-8CBF-382D5C0E2B54}"/>
              </a:ext>
            </a:extLst>
          </p:cNvPr>
          <p:cNvGrpSpPr/>
          <p:nvPr/>
        </p:nvGrpSpPr>
        <p:grpSpPr>
          <a:xfrm>
            <a:off x="-23151" y="1131281"/>
            <a:ext cx="1216604" cy="4811994"/>
            <a:chOff x="-23151" y="1131281"/>
            <a:chExt cx="1216604" cy="4811994"/>
          </a:xfrm>
        </p:grpSpPr>
        <p:sp>
          <p:nvSpPr>
            <p:cNvPr id="7" name="TextBox 6">
              <a:extLst>
                <a:ext uri="{FF2B5EF4-FFF2-40B4-BE49-F238E27FC236}">
                  <a16:creationId xmlns:a16="http://schemas.microsoft.com/office/drawing/2014/main" id="{9F2BB065-4233-454D-8118-9B50D97DDEE3}"/>
                </a:ext>
              </a:extLst>
            </p:cNvPr>
            <p:cNvSpPr txBox="1"/>
            <p:nvPr/>
          </p:nvSpPr>
          <p:spPr>
            <a:xfrm>
              <a:off x="-23150" y="1131281"/>
              <a:ext cx="889773" cy="400110"/>
            </a:xfrm>
            <a:prstGeom prst="rect">
              <a:avLst/>
            </a:prstGeom>
            <a:noFill/>
          </p:spPr>
          <p:txBody>
            <a:bodyPr wrap="square" rtlCol="0">
              <a:spAutoFit/>
            </a:bodyPr>
            <a:lstStyle/>
            <a:p>
              <a:pPr algn="r"/>
              <a:r>
                <a:rPr lang="it-IT" sz="2000" dirty="0" err="1">
                  <a:solidFill>
                    <a:schemeClr val="bg1"/>
                  </a:solidFill>
                  <a:latin typeface="Oswald" pitchFamily="2" charset="77"/>
                  <a:cs typeface="Sana" pitchFamily="2" charset="-78"/>
                </a:rPr>
                <a:t>quarks</a:t>
              </a:r>
              <a:endParaRPr lang="it-IT" sz="2000" dirty="0">
                <a:solidFill>
                  <a:schemeClr val="bg1"/>
                </a:solidFill>
                <a:latin typeface="Oswald" pitchFamily="2" charset="77"/>
                <a:cs typeface="Sana" pitchFamily="2" charset="-78"/>
              </a:endParaRPr>
            </a:p>
          </p:txBody>
        </p:sp>
        <p:sp>
          <p:nvSpPr>
            <p:cNvPr id="8" name="TextBox 7">
              <a:extLst>
                <a:ext uri="{FF2B5EF4-FFF2-40B4-BE49-F238E27FC236}">
                  <a16:creationId xmlns:a16="http://schemas.microsoft.com/office/drawing/2014/main" id="{A0396953-B3AC-8D49-8DC1-433115F545D1}"/>
                </a:ext>
              </a:extLst>
            </p:cNvPr>
            <p:cNvSpPr txBox="1"/>
            <p:nvPr/>
          </p:nvSpPr>
          <p:spPr>
            <a:xfrm>
              <a:off x="-23151" y="5543165"/>
              <a:ext cx="889773" cy="400110"/>
            </a:xfrm>
            <a:prstGeom prst="rect">
              <a:avLst/>
            </a:prstGeom>
            <a:noFill/>
          </p:spPr>
          <p:txBody>
            <a:bodyPr wrap="square" rtlCol="0">
              <a:spAutoFit/>
            </a:bodyPr>
            <a:lstStyle/>
            <a:p>
              <a:pPr algn="r"/>
              <a:r>
                <a:rPr lang="it-IT" sz="2000" dirty="0" err="1">
                  <a:solidFill>
                    <a:schemeClr val="bg1"/>
                  </a:solidFill>
                  <a:latin typeface="Oswald" pitchFamily="2" charset="77"/>
                  <a:cs typeface="Sana" pitchFamily="2" charset="-78"/>
                </a:rPr>
                <a:t>quarks</a:t>
              </a:r>
              <a:endParaRPr lang="it-IT" sz="2000" dirty="0">
                <a:solidFill>
                  <a:schemeClr val="bg1"/>
                </a:solidFill>
                <a:latin typeface="Oswald" pitchFamily="2" charset="77"/>
                <a:cs typeface="Sana" pitchFamily="2" charset="-78"/>
              </a:endParaRPr>
            </a:p>
          </p:txBody>
        </p:sp>
        <p:cxnSp>
          <p:nvCxnSpPr>
            <p:cNvPr id="10" name="Straight Arrow Connector 9">
              <a:extLst>
                <a:ext uri="{FF2B5EF4-FFF2-40B4-BE49-F238E27FC236}">
                  <a16:creationId xmlns:a16="http://schemas.microsoft.com/office/drawing/2014/main" id="{3DA479CF-3966-7F4F-9BD9-0F5F2BCBCFAB}"/>
                </a:ext>
              </a:extLst>
            </p:cNvPr>
            <p:cNvCxnSpPr/>
            <p:nvPr/>
          </p:nvCxnSpPr>
          <p:spPr>
            <a:xfrm>
              <a:off x="421736" y="1531391"/>
              <a:ext cx="444887" cy="436305"/>
            </a:xfrm>
            <a:prstGeom prst="straightConnector1">
              <a:avLst/>
            </a:prstGeom>
            <a:ln>
              <a:tailEnd type="stealth" w="lg"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558D7B5E-5CB1-F34A-A984-288AED8E1B52}"/>
                </a:ext>
              </a:extLst>
            </p:cNvPr>
            <p:cNvCxnSpPr>
              <a:cxnSpLocks/>
              <a:stCxn id="8" idx="0"/>
            </p:cNvCxnSpPr>
            <p:nvPr/>
          </p:nvCxnSpPr>
          <p:spPr>
            <a:xfrm flipV="1">
              <a:off x="421736" y="5220182"/>
              <a:ext cx="771717" cy="322983"/>
            </a:xfrm>
            <a:prstGeom prst="straightConnector1">
              <a:avLst/>
            </a:prstGeom>
            <a:ln>
              <a:tailEnd type="stealth" w="lg" len="lg"/>
            </a:ln>
          </p:spPr>
          <p:style>
            <a:lnRef idx="2">
              <a:schemeClr val="accent1"/>
            </a:lnRef>
            <a:fillRef idx="0">
              <a:schemeClr val="accent1"/>
            </a:fillRef>
            <a:effectRef idx="1">
              <a:schemeClr val="accent1"/>
            </a:effectRef>
            <a:fontRef idx="minor">
              <a:schemeClr val="tx1"/>
            </a:fontRef>
          </p:style>
        </p:cxnSp>
      </p:grpSp>
      <p:pic>
        <p:nvPicPr>
          <p:cNvPr id="16" name="Picture 15">
            <a:extLst>
              <a:ext uri="{FF2B5EF4-FFF2-40B4-BE49-F238E27FC236}">
                <a16:creationId xmlns:a16="http://schemas.microsoft.com/office/drawing/2014/main" id="{321E2272-5C72-DD4E-9A3D-F2A0DBB11F72}"/>
              </a:ext>
            </a:extLst>
          </p:cNvPr>
          <p:cNvPicPr>
            <a:picLocks noChangeAspect="1"/>
          </p:cNvPicPr>
          <p:nvPr/>
        </p:nvPicPr>
        <p:blipFill rotWithShape="1">
          <a:blip r:embed="rId5"/>
          <a:srcRect l="11392" t="68375" r="77975" b="22813"/>
          <a:stretch/>
        </p:blipFill>
        <p:spPr>
          <a:xfrm>
            <a:off x="1041722" y="4525701"/>
            <a:ext cx="972273" cy="525916"/>
          </a:xfrm>
          <a:prstGeom prst="rect">
            <a:avLst/>
          </a:prstGeom>
        </p:spPr>
      </p:pic>
      <p:sp>
        <p:nvSpPr>
          <p:cNvPr id="17" name="TextBox 16">
            <a:extLst>
              <a:ext uri="{FF2B5EF4-FFF2-40B4-BE49-F238E27FC236}">
                <a16:creationId xmlns:a16="http://schemas.microsoft.com/office/drawing/2014/main" id="{69325EDF-323D-104F-9BE1-CA7B656D8C84}"/>
              </a:ext>
            </a:extLst>
          </p:cNvPr>
          <p:cNvSpPr txBox="1"/>
          <p:nvPr/>
        </p:nvSpPr>
        <p:spPr>
          <a:xfrm>
            <a:off x="1099595" y="4157081"/>
            <a:ext cx="889773" cy="400110"/>
          </a:xfrm>
          <a:prstGeom prst="rect">
            <a:avLst/>
          </a:prstGeom>
          <a:noFill/>
        </p:spPr>
        <p:txBody>
          <a:bodyPr wrap="square" rtlCol="0">
            <a:spAutoFit/>
          </a:bodyPr>
          <a:lstStyle/>
          <a:p>
            <a:pPr algn="r"/>
            <a:r>
              <a:rPr lang="it-IT" sz="2000" dirty="0">
                <a:solidFill>
                  <a:schemeClr val="bg1"/>
                </a:solidFill>
                <a:latin typeface="Oswald" pitchFamily="2" charset="77"/>
                <a:cs typeface="Sana" pitchFamily="2" charset="-78"/>
              </a:rPr>
              <a:t>gluone</a:t>
            </a:r>
          </a:p>
        </p:txBody>
      </p:sp>
      <p:pic>
        <p:nvPicPr>
          <p:cNvPr id="19" name="Picture 18">
            <a:extLst>
              <a:ext uri="{FF2B5EF4-FFF2-40B4-BE49-F238E27FC236}">
                <a16:creationId xmlns:a16="http://schemas.microsoft.com/office/drawing/2014/main" id="{21D87D64-36E6-9F44-B3BA-A5A9F13F2893}"/>
              </a:ext>
            </a:extLst>
          </p:cNvPr>
          <p:cNvPicPr>
            <a:picLocks noChangeAspect="1"/>
          </p:cNvPicPr>
          <p:nvPr/>
        </p:nvPicPr>
        <p:blipFill rotWithShape="1">
          <a:blip r:embed="rId6"/>
          <a:srcRect l="27498" t="28340" r="57469" b="22814"/>
          <a:stretch/>
        </p:blipFill>
        <p:spPr>
          <a:xfrm>
            <a:off x="2514446" y="2136261"/>
            <a:ext cx="1374648" cy="2915356"/>
          </a:xfrm>
          <a:prstGeom prst="rect">
            <a:avLst/>
          </a:prstGeom>
        </p:spPr>
      </p:pic>
      <p:pic>
        <p:nvPicPr>
          <p:cNvPr id="25" name="Picture 24">
            <a:extLst>
              <a:ext uri="{FF2B5EF4-FFF2-40B4-BE49-F238E27FC236}">
                <a16:creationId xmlns:a16="http://schemas.microsoft.com/office/drawing/2014/main" id="{FA6B5D39-3BCA-8F44-A1D2-7CF97C22D96B}"/>
              </a:ext>
            </a:extLst>
          </p:cNvPr>
          <p:cNvPicPr>
            <a:picLocks noChangeAspect="1"/>
          </p:cNvPicPr>
          <p:nvPr/>
        </p:nvPicPr>
        <p:blipFill rotWithShape="1">
          <a:blip r:embed="rId7"/>
          <a:srcRect l="36472" t="28340" r="36582" b="13091"/>
          <a:stretch/>
        </p:blipFill>
        <p:spPr>
          <a:xfrm>
            <a:off x="3334988" y="2136261"/>
            <a:ext cx="2463928" cy="3495643"/>
          </a:xfrm>
          <a:prstGeom prst="rect">
            <a:avLst/>
          </a:prstGeom>
        </p:spPr>
      </p:pic>
      <p:pic>
        <p:nvPicPr>
          <p:cNvPr id="27" name="Picture 26">
            <a:extLst>
              <a:ext uri="{FF2B5EF4-FFF2-40B4-BE49-F238E27FC236}">
                <a16:creationId xmlns:a16="http://schemas.microsoft.com/office/drawing/2014/main" id="{B5080B8E-6446-0148-B1EB-4F063AF3F7C8}"/>
              </a:ext>
            </a:extLst>
          </p:cNvPr>
          <p:cNvPicPr>
            <a:picLocks noChangeAspect="1"/>
          </p:cNvPicPr>
          <p:nvPr/>
        </p:nvPicPr>
        <p:blipFill rotWithShape="1">
          <a:blip r:embed="rId8"/>
          <a:srcRect l="42532" t="47624" r="26329" b="34922"/>
          <a:stretch/>
        </p:blipFill>
        <p:spPr>
          <a:xfrm>
            <a:off x="3889094" y="3287211"/>
            <a:ext cx="2847372" cy="1041722"/>
          </a:xfrm>
          <a:prstGeom prst="rect">
            <a:avLst/>
          </a:prstGeom>
        </p:spPr>
      </p:pic>
      <p:grpSp>
        <p:nvGrpSpPr>
          <p:cNvPr id="48" name="Group 47">
            <a:extLst>
              <a:ext uri="{FF2B5EF4-FFF2-40B4-BE49-F238E27FC236}">
                <a16:creationId xmlns:a16="http://schemas.microsoft.com/office/drawing/2014/main" id="{D1997814-1469-9F44-888A-F4B643D28788}"/>
              </a:ext>
            </a:extLst>
          </p:cNvPr>
          <p:cNvGrpSpPr/>
          <p:nvPr/>
        </p:nvGrpSpPr>
        <p:grpSpPr>
          <a:xfrm>
            <a:off x="4350500" y="-70640"/>
            <a:ext cx="4793500" cy="6652414"/>
            <a:chOff x="4350500" y="-70640"/>
            <a:chExt cx="4793500" cy="6652414"/>
          </a:xfrm>
        </p:grpSpPr>
        <p:cxnSp>
          <p:nvCxnSpPr>
            <p:cNvPr id="29" name="Straight Connector 28">
              <a:extLst>
                <a:ext uri="{FF2B5EF4-FFF2-40B4-BE49-F238E27FC236}">
                  <a16:creationId xmlns:a16="http://schemas.microsoft.com/office/drawing/2014/main" id="{CF1282CF-96A9-F347-91CB-DB9E83A6A37D}"/>
                </a:ext>
              </a:extLst>
            </p:cNvPr>
            <p:cNvCxnSpPr/>
            <p:nvPr/>
          </p:nvCxnSpPr>
          <p:spPr>
            <a:xfrm>
              <a:off x="4849792" y="2795937"/>
              <a:ext cx="4271058" cy="59030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D932D8AC-824B-464B-ADD0-0FF55B69EA75}"/>
                </a:ext>
              </a:extLst>
            </p:cNvPr>
            <p:cNvCxnSpPr>
              <a:cxnSpLocks/>
            </p:cNvCxnSpPr>
            <p:nvPr/>
          </p:nvCxnSpPr>
          <p:spPr>
            <a:xfrm>
              <a:off x="5544273" y="4920541"/>
              <a:ext cx="3599727" cy="70108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83204D3E-1ED8-4E41-8166-FC7B5E3F7DEC}"/>
                </a:ext>
              </a:extLst>
            </p:cNvPr>
            <p:cNvCxnSpPr>
              <a:cxnSpLocks/>
            </p:cNvCxnSpPr>
            <p:nvPr/>
          </p:nvCxnSpPr>
          <p:spPr>
            <a:xfrm>
              <a:off x="5346204" y="5381673"/>
              <a:ext cx="1672541" cy="120010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E96E30E0-A3A3-ED48-8794-4845AD506C41}"/>
                </a:ext>
              </a:extLst>
            </p:cNvPr>
            <p:cNvCxnSpPr>
              <a:cxnSpLocks/>
            </p:cNvCxnSpPr>
            <p:nvPr/>
          </p:nvCxnSpPr>
          <p:spPr>
            <a:xfrm flipV="1">
              <a:off x="4398381" y="0"/>
              <a:ext cx="624068" cy="232576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72A293A7-A26F-C946-8431-A5AC4AF6C058}"/>
                </a:ext>
              </a:extLst>
            </p:cNvPr>
            <p:cNvCxnSpPr>
              <a:cxnSpLocks/>
            </p:cNvCxnSpPr>
            <p:nvPr/>
          </p:nvCxnSpPr>
          <p:spPr>
            <a:xfrm flipV="1">
              <a:off x="4377486" y="11575"/>
              <a:ext cx="1002205" cy="232576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D1E6F42E-4183-9849-A2E5-F5C57C3918EF}"/>
                </a:ext>
              </a:extLst>
            </p:cNvPr>
            <p:cNvCxnSpPr>
              <a:cxnSpLocks/>
            </p:cNvCxnSpPr>
            <p:nvPr/>
          </p:nvCxnSpPr>
          <p:spPr>
            <a:xfrm flipV="1">
              <a:off x="4355637" y="-11575"/>
              <a:ext cx="1481557" cy="23604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9019D90A-57C4-844D-B934-4F677763FE43}"/>
                </a:ext>
              </a:extLst>
            </p:cNvPr>
            <p:cNvCxnSpPr>
              <a:cxnSpLocks/>
            </p:cNvCxnSpPr>
            <p:nvPr/>
          </p:nvCxnSpPr>
          <p:spPr>
            <a:xfrm flipV="1">
              <a:off x="4350500" y="-70640"/>
              <a:ext cx="3421314" cy="241955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50" name="Picture 49">
            <a:extLst>
              <a:ext uri="{FF2B5EF4-FFF2-40B4-BE49-F238E27FC236}">
                <a16:creationId xmlns:a16="http://schemas.microsoft.com/office/drawing/2014/main" id="{C271B6EC-C932-5746-B31E-1D00506C48B6}"/>
              </a:ext>
            </a:extLst>
          </p:cNvPr>
          <p:cNvPicPr>
            <a:picLocks noChangeAspect="1"/>
          </p:cNvPicPr>
          <p:nvPr/>
        </p:nvPicPr>
        <p:blipFill rotWithShape="1">
          <a:blip r:embed="rId9"/>
          <a:srcRect l="69477" t="43155" r="18608" b="32110"/>
          <a:stretch/>
        </p:blipFill>
        <p:spPr>
          <a:xfrm>
            <a:off x="6353022" y="3020437"/>
            <a:ext cx="1089500" cy="1476316"/>
          </a:xfrm>
          <a:prstGeom prst="rect">
            <a:avLst/>
          </a:prstGeom>
        </p:spPr>
      </p:pic>
      <p:pic>
        <p:nvPicPr>
          <p:cNvPr id="52" name="Picture 51">
            <a:extLst>
              <a:ext uri="{FF2B5EF4-FFF2-40B4-BE49-F238E27FC236}">
                <a16:creationId xmlns:a16="http://schemas.microsoft.com/office/drawing/2014/main" id="{1DDE7C43-3CF8-5C44-AA80-934A63492DBC}"/>
              </a:ext>
            </a:extLst>
          </p:cNvPr>
          <p:cNvPicPr>
            <a:picLocks noChangeAspect="1"/>
          </p:cNvPicPr>
          <p:nvPr/>
        </p:nvPicPr>
        <p:blipFill rotWithShape="1">
          <a:blip r:embed="rId10"/>
          <a:srcRect l="75837" t="18206" r="1083" b="11068"/>
          <a:stretch/>
        </p:blipFill>
        <p:spPr>
          <a:xfrm>
            <a:off x="6934535" y="1531391"/>
            <a:ext cx="2110392" cy="4221227"/>
          </a:xfrm>
          <a:prstGeom prst="rect">
            <a:avLst/>
          </a:prstGeom>
        </p:spPr>
      </p:pic>
      <p:grpSp>
        <p:nvGrpSpPr>
          <p:cNvPr id="86" name="Group 85">
            <a:extLst>
              <a:ext uri="{FF2B5EF4-FFF2-40B4-BE49-F238E27FC236}">
                <a16:creationId xmlns:a16="http://schemas.microsoft.com/office/drawing/2014/main" id="{026BD36E-F394-DA4B-A15E-E064FD03C4CE}"/>
              </a:ext>
            </a:extLst>
          </p:cNvPr>
          <p:cNvGrpSpPr/>
          <p:nvPr/>
        </p:nvGrpSpPr>
        <p:grpSpPr>
          <a:xfrm>
            <a:off x="7710510" y="-190053"/>
            <a:ext cx="1631559" cy="6764133"/>
            <a:chOff x="7710510" y="-190053"/>
            <a:chExt cx="1631559" cy="6764133"/>
          </a:xfrm>
        </p:grpSpPr>
        <p:cxnSp>
          <p:nvCxnSpPr>
            <p:cNvPr id="53" name="Straight Connector 52">
              <a:extLst>
                <a:ext uri="{FF2B5EF4-FFF2-40B4-BE49-F238E27FC236}">
                  <a16:creationId xmlns:a16="http://schemas.microsoft.com/office/drawing/2014/main" id="{4F7F9255-6F4B-434E-9CA7-5C040675B4D4}"/>
                </a:ext>
              </a:extLst>
            </p:cNvPr>
            <p:cNvCxnSpPr>
              <a:cxnSpLocks/>
            </p:cNvCxnSpPr>
            <p:nvPr/>
          </p:nvCxnSpPr>
          <p:spPr>
            <a:xfrm flipV="1">
              <a:off x="7710510" y="-190053"/>
              <a:ext cx="313946" cy="187648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64A2F3CF-4579-EB4C-92EE-E74C550DCF10}"/>
                </a:ext>
              </a:extLst>
            </p:cNvPr>
            <p:cNvCxnSpPr>
              <a:cxnSpLocks/>
            </p:cNvCxnSpPr>
            <p:nvPr/>
          </p:nvCxnSpPr>
          <p:spPr>
            <a:xfrm flipV="1">
              <a:off x="7710510" y="-70640"/>
              <a:ext cx="828651" cy="175607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3BE173B4-9F31-874F-A104-D1BCE37F077C}"/>
                </a:ext>
              </a:extLst>
            </p:cNvPr>
            <p:cNvCxnSpPr>
              <a:cxnSpLocks/>
            </p:cNvCxnSpPr>
            <p:nvPr/>
          </p:nvCxnSpPr>
          <p:spPr>
            <a:xfrm flipV="1">
              <a:off x="7718328" y="-11575"/>
              <a:ext cx="1524668" cy="169700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F83F89A7-B333-5C49-8203-7721B2AEC3AD}"/>
                </a:ext>
              </a:extLst>
            </p:cNvPr>
            <p:cNvCxnSpPr>
              <a:cxnSpLocks/>
            </p:cNvCxnSpPr>
            <p:nvPr/>
          </p:nvCxnSpPr>
          <p:spPr>
            <a:xfrm flipV="1">
              <a:off x="8681013" y="2398129"/>
              <a:ext cx="506813" cy="11645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BA9CD38C-B6E4-9F45-B221-63DFC1B9F447}"/>
                </a:ext>
              </a:extLst>
            </p:cNvPr>
            <p:cNvCxnSpPr>
              <a:cxnSpLocks/>
            </p:cNvCxnSpPr>
            <p:nvPr/>
          </p:nvCxnSpPr>
          <p:spPr>
            <a:xfrm>
              <a:off x="8681013" y="2521851"/>
              <a:ext cx="561983" cy="26381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27B148DB-25E2-934C-B6E2-9EA0BFC9EC07}"/>
                </a:ext>
              </a:extLst>
            </p:cNvPr>
            <p:cNvCxnSpPr>
              <a:cxnSpLocks/>
            </p:cNvCxnSpPr>
            <p:nvPr/>
          </p:nvCxnSpPr>
          <p:spPr>
            <a:xfrm>
              <a:off x="7865010" y="3421325"/>
              <a:ext cx="1453909" cy="36472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3915FE04-3566-0245-A0B5-94A9C989E6D6}"/>
                </a:ext>
              </a:extLst>
            </p:cNvPr>
            <p:cNvCxnSpPr>
              <a:cxnSpLocks/>
            </p:cNvCxnSpPr>
            <p:nvPr/>
          </p:nvCxnSpPr>
          <p:spPr>
            <a:xfrm>
              <a:off x="8480662" y="5197032"/>
              <a:ext cx="861407" cy="81183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85" name="Group 84">
              <a:extLst>
                <a:ext uri="{FF2B5EF4-FFF2-40B4-BE49-F238E27FC236}">
                  <a16:creationId xmlns:a16="http://schemas.microsoft.com/office/drawing/2014/main" id="{295A74BD-482B-3C44-99D6-8AB2165A3C7E}"/>
                </a:ext>
              </a:extLst>
            </p:cNvPr>
            <p:cNvGrpSpPr/>
            <p:nvPr/>
          </p:nvGrpSpPr>
          <p:grpSpPr>
            <a:xfrm>
              <a:off x="7810132" y="5540319"/>
              <a:ext cx="897553" cy="1033761"/>
              <a:chOff x="7810132" y="5540319"/>
              <a:chExt cx="897553" cy="1033761"/>
            </a:xfrm>
          </p:grpSpPr>
          <p:cxnSp>
            <p:nvCxnSpPr>
              <p:cNvPr id="76" name="Straight Connector 75">
                <a:extLst>
                  <a:ext uri="{FF2B5EF4-FFF2-40B4-BE49-F238E27FC236}">
                    <a16:creationId xmlns:a16="http://schemas.microsoft.com/office/drawing/2014/main" id="{AF628DE6-13BA-014C-BA7A-2D48534EB046}"/>
                  </a:ext>
                </a:extLst>
              </p:cNvPr>
              <p:cNvCxnSpPr>
                <a:cxnSpLocks/>
              </p:cNvCxnSpPr>
              <p:nvPr/>
            </p:nvCxnSpPr>
            <p:spPr>
              <a:xfrm>
                <a:off x="7810132" y="5540319"/>
                <a:ext cx="897553" cy="103376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052F17DD-3694-D249-9524-977D9E8B4036}"/>
                  </a:ext>
                </a:extLst>
              </p:cNvPr>
              <p:cNvCxnSpPr>
                <a:cxnSpLocks/>
              </p:cNvCxnSpPr>
              <p:nvPr/>
            </p:nvCxnSpPr>
            <p:spPr>
              <a:xfrm>
                <a:off x="7810132" y="5553569"/>
                <a:ext cx="448776" cy="97867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B5D5DEE6-A60F-C946-A7CF-76DBD72F4BEC}"/>
                  </a:ext>
                </a:extLst>
              </p:cNvPr>
              <p:cNvCxnSpPr>
                <a:cxnSpLocks/>
              </p:cNvCxnSpPr>
              <p:nvPr/>
            </p:nvCxnSpPr>
            <p:spPr>
              <a:xfrm>
                <a:off x="7810132" y="5553569"/>
                <a:ext cx="137685" cy="97867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124761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5" presetID="37" presetClass="entr" presetSubtype="0" fill="hold" grpId="0" nodeType="withEffect">
                                      <p:stCondLst>
                                        <p:cond delay="2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900" decel="100000" fill="hold"/>
                                            <p:tgtEl>
                                              <p:spTgt spid="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14:presetBounceEnd="50000">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14:bounceEnd="50000">
                                          <p:cBhvr additive="base">
                                            <p:cTn id="25" dur="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2000"/>
                                            <p:tgtEl>
                                              <p:spTgt spid="16"/>
                                            </p:tgtEl>
                                          </p:cBhvr>
                                        </p:animEffect>
                                      </p:childTnLst>
                                    </p:cTn>
                                  </p:par>
                                  <p:par>
                                    <p:cTn id="32" presetID="37" presetClass="entr" presetSubtype="0" fill="hold" grpId="0" nodeType="withEffect">
                                      <p:stCondLst>
                                        <p:cond delay="20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900" decel="100000" fill="hold"/>
                                            <p:tgtEl>
                                              <p:spTgt spid="17"/>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2000"/>
                                            <p:tgtEl>
                                              <p:spTgt spid="19"/>
                                            </p:tgtEl>
                                          </p:cBhvr>
                                        </p:animEffect>
                                      </p:childTnLst>
                                    </p:cTn>
                                  </p:par>
                                  <p:par>
                                    <p:cTn id="43" presetID="22" presetClass="entr" presetSubtype="8" fill="hold" nodeType="withEffect">
                                      <p:stCondLst>
                                        <p:cond delay="400"/>
                                      </p:stCondLst>
                                      <p:childTnLst>
                                        <p:set>
                                          <p:cBhvr>
                                            <p:cTn id="44" dur="1" fill="hold">
                                              <p:stCondLst>
                                                <p:cond delay="0"/>
                                              </p:stCondLst>
                                            </p:cTn>
                                            <p:tgtEl>
                                              <p:spTgt spid="75"/>
                                            </p:tgtEl>
                                            <p:attrNameLst>
                                              <p:attrName>style.visibility</p:attrName>
                                            </p:attrNameLst>
                                          </p:cBhvr>
                                          <p:to>
                                            <p:strVal val="visible"/>
                                          </p:to>
                                        </p:set>
                                        <p:animEffect transition="in" filter="wipe(left)">
                                          <p:cBhvr>
                                            <p:cTn id="45" dur="2000"/>
                                            <p:tgtEl>
                                              <p:spTgt spid="7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left)">
                                          <p:cBhvr>
                                            <p:cTn id="50" dur="2000"/>
                                            <p:tgtEl>
                                              <p:spTgt spid="25"/>
                                            </p:tgtEl>
                                          </p:cBhvr>
                                        </p:animEffect>
                                      </p:childTnLst>
                                    </p:cTn>
                                  </p:par>
                                </p:childTnLst>
                              </p:cTn>
                            </p:par>
                            <p:par>
                              <p:cTn id="51" fill="hold">
                                <p:stCondLst>
                                  <p:cond delay="2000"/>
                                </p:stCondLst>
                                <p:childTnLst>
                                  <p:par>
                                    <p:cTn id="52" presetID="22" presetClass="entr" presetSubtype="8" fill="hold" nodeType="after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ipe(left)">
                                          <p:cBhvr>
                                            <p:cTn id="54" dur="2000"/>
                                            <p:tgtEl>
                                              <p:spTgt spid="4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left)">
                                          <p:cBhvr>
                                            <p:cTn id="59" dur="20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wipe(left)">
                                          <p:cBhvr>
                                            <p:cTn id="64" dur="2000"/>
                                            <p:tgtEl>
                                              <p:spTgt spid="5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fade">
                                          <p:cBhvr>
                                            <p:cTn id="69" dur="3000"/>
                                            <p:tgtEl>
                                              <p:spTgt spid="52"/>
                                            </p:tgtEl>
                                          </p:cBhvr>
                                        </p:animEffect>
                                      </p:childTnLst>
                                    </p:cTn>
                                  </p:par>
                                  <p:par>
                                    <p:cTn id="70" presetID="22" presetClass="entr" presetSubtype="8" fill="hold" nodeType="withEffect">
                                      <p:stCondLst>
                                        <p:cond delay="400"/>
                                      </p:stCondLst>
                                      <p:childTnLst>
                                        <p:set>
                                          <p:cBhvr>
                                            <p:cTn id="71" dur="1" fill="hold">
                                              <p:stCondLst>
                                                <p:cond delay="0"/>
                                              </p:stCondLst>
                                            </p:cTn>
                                            <p:tgtEl>
                                              <p:spTgt spid="86"/>
                                            </p:tgtEl>
                                            <p:attrNameLst>
                                              <p:attrName>style.visibility</p:attrName>
                                            </p:attrNameLst>
                                          </p:cBhvr>
                                          <p:to>
                                            <p:strVal val="visible"/>
                                          </p:to>
                                        </p:set>
                                        <p:animEffect transition="in" filter="wipe(left)">
                                          <p:cBhvr>
                                            <p:cTn id="72" dur="2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5" presetID="37" presetClass="entr" presetSubtype="0" fill="hold" grpId="0" nodeType="withEffect">
                                      <p:stCondLst>
                                        <p:cond delay="2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900" decel="100000" fill="hold"/>
                                            <p:tgtEl>
                                              <p:spTgt spid="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2000"/>
                                            <p:tgtEl>
                                              <p:spTgt spid="16"/>
                                            </p:tgtEl>
                                          </p:cBhvr>
                                        </p:animEffect>
                                      </p:childTnLst>
                                    </p:cTn>
                                  </p:par>
                                  <p:par>
                                    <p:cTn id="32" presetID="37" presetClass="entr" presetSubtype="0" fill="hold" grpId="0" nodeType="withEffect">
                                      <p:stCondLst>
                                        <p:cond delay="20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900" decel="100000" fill="hold"/>
                                            <p:tgtEl>
                                              <p:spTgt spid="17"/>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2000"/>
                                            <p:tgtEl>
                                              <p:spTgt spid="19"/>
                                            </p:tgtEl>
                                          </p:cBhvr>
                                        </p:animEffect>
                                      </p:childTnLst>
                                    </p:cTn>
                                  </p:par>
                                  <p:par>
                                    <p:cTn id="43" presetID="22" presetClass="entr" presetSubtype="8" fill="hold" nodeType="withEffect">
                                      <p:stCondLst>
                                        <p:cond delay="400"/>
                                      </p:stCondLst>
                                      <p:childTnLst>
                                        <p:set>
                                          <p:cBhvr>
                                            <p:cTn id="44" dur="1" fill="hold">
                                              <p:stCondLst>
                                                <p:cond delay="0"/>
                                              </p:stCondLst>
                                            </p:cTn>
                                            <p:tgtEl>
                                              <p:spTgt spid="75"/>
                                            </p:tgtEl>
                                            <p:attrNameLst>
                                              <p:attrName>style.visibility</p:attrName>
                                            </p:attrNameLst>
                                          </p:cBhvr>
                                          <p:to>
                                            <p:strVal val="visible"/>
                                          </p:to>
                                        </p:set>
                                        <p:animEffect transition="in" filter="wipe(left)">
                                          <p:cBhvr>
                                            <p:cTn id="45" dur="2000"/>
                                            <p:tgtEl>
                                              <p:spTgt spid="7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left)">
                                          <p:cBhvr>
                                            <p:cTn id="50" dur="2000"/>
                                            <p:tgtEl>
                                              <p:spTgt spid="25"/>
                                            </p:tgtEl>
                                          </p:cBhvr>
                                        </p:animEffect>
                                      </p:childTnLst>
                                    </p:cTn>
                                  </p:par>
                                </p:childTnLst>
                              </p:cTn>
                            </p:par>
                            <p:par>
                              <p:cTn id="51" fill="hold">
                                <p:stCondLst>
                                  <p:cond delay="2000"/>
                                </p:stCondLst>
                                <p:childTnLst>
                                  <p:par>
                                    <p:cTn id="52" presetID="22" presetClass="entr" presetSubtype="8" fill="hold" nodeType="after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ipe(left)">
                                          <p:cBhvr>
                                            <p:cTn id="54" dur="2000"/>
                                            <p:tgtEl>
                                              <p:spTgt spid="4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left)">
                                          <p:cBhvr>
                                            <p:cTn id="59" dur="20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wipe(left)">
                                          <p:cBhvr>
                                            <p:cTn id="64" dur="2000"/>
                                            <p:tgtEl>
                                              <p:spTgt spid="5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fade">
                                          <p:cBhvr>
                                            <p:cTn id="69" dur="3000"/>
                                            <p:tgtEl>
                                              <p:spTgt spid="52"/>
                                            </p:tgtEl>
                                          </p:cBhvr>
                                        </p:animEffect>
                                      </p:childTnLst>
                                    </p:cTn>
                                  </p:par>
                                  <p:par>
                                    <p:cTn id="70" presetID="22" presetClass="entr" presetSubtype="8" fill="hold" nodeType="withEffect">
                                      <p:stCondLst>
                                        <p:cond delay="400"/>
                                      </p:stCondLst>
                                      <p:childTnLst>
                                        <p:set>
                                          <p:cBhvr>
                                            <p:cTn id="71" dur="1" fill="hold">
                                              <p:stCondLst>
                                                <p:cond delay="0"/>
                                              </p:stCondLst>
                                            </p:cTn>
                                            <p:tgtEl>
                                              <p:spTgt spid="86"/>
                                            </p:tgtEl>
                                            <p:attrNameLst>
                                              <p:attrName>style.visibility</p:attrName>
                                            </p:attrNameLst>
                                          </p:cBhvr>
                                          <p:to>
                                            <p:strVal val="visible"/>
                                          </p:to>
                                        </p:set>
                                        <p:animEffect transition="in" filter="wipe(left)">
                                          <p:cBhvr>
                                            <p:cTn id="72" dur="2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7"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9BE2B-D541-7A40-B3A6-87BAF7A19FAC}"/>
              </a:ext>
            </a:extLst>
          </p:cNvPr>
          <p:cNvSpPr>
            <a:spLocks noGrp="1"/>
          </p:cNvSpPr>
          <p:nvPr>
            <p:ph type="sldNum" sz="quarter" idx="12"/>
          </p:nvPr>
        </p:nvSpPr>
        <p:spPr/>
        <p:txBody>
          <a:bodyPr/>
          <a:lstStyle/>
          <a:p>
            <a:fld id="{1744BE55-CFB6-3249-9653-5A6C656DA5B0}" type="slidenum">
              <a:rPr lang="en-US" smtClean="0"/>
              <a:pPr/>
              <a:t>34</a:t>
            </a:fld>
            <a:endParaRPr lang="en-US"/>
          </a:p>
        </p:txBody>
      </p:sp>
      <p:pic>
        <p:nvPicPr>
          <p:cNvPr id="3074" name="Picture 2" descr="Image result for lhc">
            <a:extLst>
              <a:ext uri="{FF2B5EF4-FFF2-40B4-BE49-F238E27FC236}">
                <a16:creationId xmlns:a16="http://schemas.microsoft.com/office/drawing/2014/main" id="{7EA655E6-FD83-4D48-BC8C-1FECE5197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817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BA840D-D2F7-274B-929C-21DD358ED0CC}"/>
              </a:ext>
            </a:extLst>
          </p:cNvPr>
          <p:cNvSpPr txBox="1"/>
          <p:nvPr/>
        </p:nvSpPr>
        <p:spPr>
          <a:xfrm>
            <a:off x="147146" y="158378"/>
            <a:ext cx="5002924" cy="1077218"/>
          </a:xfrm>
          <a:prstGeom prst="rect">
            <a:avLst/>
          </a:prstGeom>
          <a:solidFill>
            <a:schemeClr val="tx1">
              <a:alpha val="32000"/>
            </a:schemeClr>
          </a:solidFill>
          <a:effectLst>
            <a:outerShdw blurRad="50800" dist="139700" dir="2700000" algn="tl" rotWithShape="0">
              <a:prstClr val="black">
                <a:alpha val="40000"/>
              </a:prstClr>
            </a:outerShdw>
          </a:effectLst>
        </p:spPr>
        <p:txBody>
          <a:bodyPr wrap="square" rtlCol="0">
            <a:spAutoFit/>
          </a:bodyPr>
          <a:lstStyle/>
          <a:p>
            <a:r>
              <a:rPr lang="it-IT" sz="3200" dirty="0">
                <a:solidFill>
                  <a:schemeClr val="bg1"/>
                </a:solidFill>
                <a:latin typeface="Oswald" pitchFamily="2" charset="77"/>
                <a:cs typeface="Sana" pitchFamily="2" charset="-78"/>
              </a:rPr>
              <a:t>Esiste un laboratorio dedicato allo studio di questi fenomeni</a:t>
            </a:r>
          </a:p>
        </p:txBody>
      </p:sp>
      <p:sp>
        <p:nvSpPr>
          <p:cNvPr id="5" name="TextBox 4">
            <a:extLst>
              <a:ext uri="{FF2B5EF4-FFF2-40B4-BE49-F238E27FC236}">
                <a16:creationId xmlns:a16="http://schemas.microsoft.com/office/drawing/2014/main" id="{F4238DC9-70F6-F246-B0DF-EAA271EA9C1D}"/>
              </a:ext>
            </a:extLst>
          </p:cNvPr>
          <p:cNvSpPr txBox="1"/>
          <p:nvPr/>
        </p:nvSpPr>
        <p:spPr>
          <a:xfrm>
            <a:off x="7273158" y="158378"/>
            <a:ext cx="1665890" cy="1077218"/>
          </a:xfrm>
          <a:prstGeom prst="rect">
            <a:avLst/>
          </a:prstGeom>
          <a:solidFill>
            <a:schemeClr val="tx1">
              <a:alpha val="32000"/>
            </a:schemeClr>
          </a:solidFill>
          <a:effectLst>
            <a:outerShdw blurRad="50800" dist="139700" dir="2700000" algn="tl" rotWithShape="0">
              <a:prstClr val="black">
                <a:alpha val="40000"/>
              </a:prstClr>
            </a:outerShdw>
          </a:effectLst>
        </p:spPr>
        <p:txBody>
          <a:bodyPr wrap="square" rtlCol="0">
            <a:spAutoFit/>
          </a:bodyPr>
          <a:lstStyle/>
          <a:p>
            <a:pPr algn="r"/>
            <a:r>
              <a:rPr lang="it-IT" sz="3200" dirty="0">
                <a:solidFill>
                  <a:schemeClr val="bg1"/>
                </a:solidFill>
                <a:latin typeface="Oswald" pitchFamily="2" charset="77"/>
                <a:cs typeface="Sana" pitchFamily="2" charset="-78"/>
              </a:rPr>
              <a:t>Il CERN di Ginevra</a:t>
            </a:r>
          </a:p>
        </p:txBody>
      </p:sp>
    </p:spTree>
    <p:extLst>
      <p:ext uri="{BB962C8B-B14F-4D97-AF65-F5344CB8AC3E}">
        <p14:creationId xmlns:p14="http://schemas.microsoft.com/office/powerpoint/2010/main" val="284164603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wedge">
                                          <p:cBhvr>
                                            <p:cTn id="13"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wedge">
                                          <p:cBhvr>
                                            <p:cTn id="13"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9BE2B-D541-7A40-B3A6-87BAF7A19FAC}"/>
              </a:ext>
            </a:extLst>
          </p:cNvPr>
          <p:cNvSpPr>
            <a:spLocks noGrp="1"/>
          </p:cNvSpPr>
          <p:nvPr>
            <p:ph type="sldNum" sz="quarter" idx="12"/>
          </p:nvPr>
        </p:nvSpPr>
        <p:spPr/>
        <p:txBody>
          <a:bodyPr/>
          <a:lstStyle/>
          <a:p>
            <a:fld id="{1744BE55-CFB6-3249-9653-5A6C656DA5B0}" type="slidenum">
              <a:rPr lang="en-US" smtClean="0"/>
              <a:pPr/>
              <a:t>35</a:t>
            </a:fld>
            <a:endParaRPr lang="en-US"/>
          </a:p>
        </p:txBody>
      </p:sp>
      <p:pic>
        <p:nvPicPr>
          <p:cNvPr id="4098" name="Picture 2" descr="Image result for lhc">
            <a:extLst>
              <a:ext uri="{FF2B5EF4-FFF2-40B4-BE49-F238E27FC236}">
                <a16:creationId xmlns:a16="http://schemas.microsoft.com/office/drawing/2014/main" id="{22400C15-3911-8243-B615-9F0475026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8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8082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9BE2B-D541-7A40-B3A6-87BAF7A19FAC}"/>
              </a:ext>
            </a:extLst>
          </p:cNvPr>
          <p:cNvSpPr>
            <a:spLocks noGrp="1"/>
          </p:cNvSpPr>
          <p:nvPr>
            <p:ph type="sldNum" sz="quarter" idx="12"/>
          </p:nvPr>
        </p:nvSpPr>
        <p:spPr/>
        <p:txBody>
          <a:bodyPr/>
          <a:lstStyle/>
          <a:p>
            <a:fld id="{1744BE55-CFB6-3249-9653-5A6C656DA5B0}" type="slidenum">
              <a:rPr lang="en-US" smtClean="0"/>
              <a:pPr/>
              <a:t>36</a:t>
            </a:fld>
            <a:endParaRPr lang="en-US"/>
          </a:p>
        </p:txBody>
      </p:sp>
      <p:pic>
        <p:nvPicPr>
          <p:cNvPr id="5122" name="Picture 2" descr="Image result for lhc">
            <a:extLst>
              <a:ext uri="{FF2B5EF4-FFF2-40B4-BE49-F238E27FC236}">
                <a16:creationId xmlns:a16="http://schemas.microsoft.com/office/drawing/2014/main" id="{3AE18B51-2006-1B4E-A3E8-517441D7EB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5585"/>
            <a:ext cx="9144000" cy="6026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4730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670C5C-004D-0447-A8B8-568C91D45B66}"/>
              </a:ext>
            </a:extLst>
          </p:cNvPr>
          <p:cNvSpPr>
            <a:spLocks noGrp="1"/>
          </p:cNvSpPr>
          <p:nvPr>
            <p:ph type="sldNum" sz="quarter" idx="12"/>
          </p:nvPr>
        </p:nvSpPr>
        <p:spPr/>
        <p:txBody>
          <a:bodyPr/>
          <a:lstStyle/>
          <a:p>
            <a:fld id="{1744BE55-CFB6-3249-9653-5A6C656DA5B0}" type="slidenum">
              <a:rPr lang="en-US" smtClean="0"/>
              <a:pPr/>
              <a:t>37</a:t>
            </a:fld>
            <a:endParaRPr lang="en-US"/>
          </a:p>
        </p:txBody>
      </p:sp>
      <p:pic>
        <p:nvPicPr>
          <p:cNvPr id="6146" name="Picture 2" descr="Image result for cms detector">
            <a:extLst>
              <a:ext uri="{FF2B5EF4-FFF2-40B4-BE49-F238E27FC236}">
                <a16:creationId xmlns:a16="http://schemas.microsoft.com/office/drawing/2014/main" id="{80044AD5-9E2D-844B-8CCB-D676643BF2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8863"/>
            <a:ext cx="9144000" cy="609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1892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A840C1-FB03-6741-B65D-69109DF162F9}"/>
              </a:ext>
            </a:extLst>
          </p:cNvPr>
          <p:cNvSpPr>
            <a:spLocks noGrp="1"/>
          </p:cNvSpPr>
          <p:nvPr>
            <p:ph type="sldNum" sz="quarter" idx="12"/>
          </p:nvPr>
        </p:nvSpPr>
        <p:spPr/>
        <p:txBody>
          <a:bodyPr/>
          <a:lstStyle/>
          <a:p>
            <a:fld id="{1744BE55-CFB6-3249-9653-5A6C656DA5B0}" type="slidenum">
              <a:rPr lang="en-US" smtClean="0"/>
              <a:pPr/>
              <a:t>38</a:t>
            </a:fld>
            <a:endParaRPr lang="en-US"/>
          </a:p>
        </p:txBody>
      </p:sp>
      <p:pic>
        <p:nvPicPr>
          <p:cNvPr id="7170" name="Picture 2" descr="Image result for cms detector">
            <a:extLst>
              <a:ext uri="{FF2B5EF4-FFF2-40B4-BE49-F238E27FC236}">
                <a16:creationId xmlns:a16="http://schemas.microsoft.com/office/drawing/2014/main" id="{F708910C-34FD-6F44-8ECD-F9DADC114C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5613"/>
            <a:ext cx="9144000" cy="592613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630B5EC3-A41B-844D-9BB7-D9DC42B76D98}"/>
              </a:ext>
            </a:extLst>
          </p:cNvPr>
          <p:cNvCxnSpPr/>
          <p:nvPr/>
        </p:nvCxnSpPr>
        <p:spPr>
          <a:xfrm>
            <a:off x="3720662" y="2848303"/>
            <a:ext cx="1103586" cy="325821"/>
          </a:xfrm>
          <a:prstGeom prst="line">
            <a:avLst/>
          </a:prstGeom>
          <a:ln w="34925">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3D860FA-A1A4-D849-8505-D3126A13E318}"/>
              </a:ext>
            </a:extLst>
          </p:cNvPr>
          <p:cNvCxnSpPr>
            <a:cxnSpLocks/>
          </p:cNvCxnSpPr>
          <p:nvPr/>
        </p:nvCxnSpPr>
        <p:spPr>
          <a:xfrm>
            <a:off x="4824248" y="3174124"/>
            <a:ext cx="1928645" cy="630528"/>
          </a:xfrm>
          <a:prstGeom prst="line">
            <a:avLst/>
          </a:prstGeom>
          <a:ln w="34925">
            <a:solidFill>
              <a:srgbClr val="FFC000"/>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181C9B2A-B8EE-2940-ADD2-F4E00F674154}"/>
              </a:ext>
            </a:extLst>
          </p:cNvPr>
          <p:cNvPicPr>
            <a:picLocks noChangeAspect="1"/>
          </p:cNvPicPr>
          <p:nvPr/>
        </p:nvPicPr>
        <p:blipFill>
          <a:blip r:embed="rId3"/>
          <a:stretch>
            <a:fillRect/>
          </a:stretch>
        </p:blipFill>
        <p:spPr>
          <a:xfrm>
            <a:off x="2203682" y="1558916"/>
            <a:ext cx="5573973" cy="3230416"/>
          </a:xfrm>
          <a:prstGeom prst="rect">
            <a:avLst/>
          </a:prstGeom>
        </p:spPr>
      </p:pic>
    </p:spTree>
    <p:extLst>
      <p:ext uri="{BB962C8B-B14F-4D97-AF65-F5344CB8AC3E}">
        <p14:creationId xmlns:p14="http://schemas.microsoft.com/office/powerpoint/2010/main" val="34432548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2000"/>
                                        <p:tgtEl>
                                          <p:spTgt spid="6"/>
                                        </p:tgtEl>
                                      </p:cBhvr>
                                    </p:animEffect>
                                  </p:childTnLst>
                                </p:cTn>
                              </p:par>
                            </p:childTnLst>
                          </p:cTn>
                        </p:par>
                        <p:par>
                          <p:cTn id="11" fill="hold">
                            <p:stCondLst>
                              <p:cond delay="2000"/>
                            </p:stCondLst>
                            <p:childTnLst>
                              <p:par>
                                <p:cTn id="12" presetID="6" presetClass="entr" presetSubtype="32"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out)">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9BE2B-D541-7A40-B3A6-87BAF7A19FAC}"/>
              </a:ext>
            </a:extLst>
          </p:cNvPr>
          <p:cNvSpPr>
            <a:spLocks noGrp="1"/>
          </p:cNvSpPr>
          <p:nvPr>
            <p:ph type="sldNum" sz="quarter" idx="12"/>
          </p:nvPr>
        </p:nvSpPr>
        <p:spPr/>
        <p:txBody>
          <a:bodyPr/>
          <a:lstStyle/>
          <a:p>
            <a:fld id="{1744BE55-CFB6-3249-9653-5A6C656DA5B0}" type="slidenum">
              <a:rPr lang="en-US" smtClean="0"/>
              <a:pPr/>
              <a:t>3</a:t>
            </a:fld>
            <a:endParaRPr lang="en-US"/>
          </a:p>
        </p:txBody>
      </p:sp>
      <p:sp>
        <p:nvSpPr>
          <p:cNvPr id="4" name="TextBox 3">
            <a:extLst>
              <a:ext uri="{FF2B5EF4-FFF2-40B4-BE49-F238E27FC236}">
                <a16:creationId xmlns:a16="http://schemas.microsoft.com/office/drawing/2014/main" id="{7E31E95E-DA6E-5B43-8C0B-6F8D775F842D}"/>
              </a:ext>
            </a:extLst>
          </p:cNvPr>
          <p:cNvSpPr txBox="1"/>
          <p:nvPr/>
        </p:nvSpPr>
        <p:spPr>
          <a:xfrm>
            <a:off x="243427" y="262667"/>
            <a:ext cx="6146234" cy="707886"/>
          </a:xfrm>
          <a:prstGeom prst="rect">
            <a:avLst/>
          </a:prstGeom>
          <a:noFill/>
        </p:spPr>
        <p:txBody>
          <a:bodyPr wrap="none" rtlCol="0">
            <a:spAutoFit/>
          </a:bodyPr>
          <a:lstStyle/>
          <a:p>
            <a:r>
              <a:rPr lang="it-IT" sz="4000" dirty="0">
                <a:solidFill>
                  <a:schemeClr val="bg1"/>
                </a:solidFill>
                <a:latin typeface="Oswald" pitchFamily="2" charset="77"/>
                <a:cs typeface="Sana" pitchFamily="2" charset="-78"/>
              </a:rPr>
              <a:t>Alla base un'idea fondamentale:</a:t>
            </a:r>
          </a:p>
        </p:txBody>
      </p:sp>
      <p:sp>
        <p:nvSpPr>
          <p:cNvPr id="5" name="TextBox 4">
            <a:extLst>
              <a:ext uri="{FF2B5EF4-FFF2-40B4-BE49-F238E27FC236}">
                <a16:creationId xmlns:a16="http://schemas.microsoft.com/office/drawing/2014/main" id="{10F4FD3A-7F0B-6C45-A9E3-39467FA8AF1E}"/>
              </a:ext>
            </a:extLst>
          </p:cNvPr>
          <p:cNvSpPr txBox="1"/>
          <p:nvPr/>
        </p:nvSpPr>
        <p:spPr>
          <a:xfrm>
            <a:off x="3256259" y="1210694"/>
            <a:ext cx="5887741" cy="954107"/>
          </a:xfrm>
          <a:prstGeom prst="rect">
            <a:avLst/>
          </a:prstGeom>
          <a:noFill/>
        </p:spPr>
        <p:txBody>
          <a:bodyPr wrap="square" rtlCol="0">
            <a:spAutoFit/>
          </a:bodyPr>
          <a:lstStyle/>
          <a:p>
            <a:r>
              <a:rPr lang="it-IT" sz="2800" dirty="0">
                <a:solidFill>
                  <a:schemeClr val="bg1"/>
                </a:solidFill>
                <a:latin typeface="Oswald" pitchFamily="2" charset="77"/>
                <a:cs typeface="Sana" pitchFamily="2" charset="-78"/>
              </a:rPr>
              <a:t>Il mondo può essere spiegato ricorrendo a una scomposizione in termini elementari </a:t>
            </a:r>
          </a:p>
        </p:txBody>
      </p:sp>
      <p:sp>
        <p:nvSpPr>
          <p:cNvPr id="7" name="TextBox 6">
            <a:extLst>
              <a:ext uri="{FF2B5EF4-FFF2-40B4-BE49-F238E27FC236}">
                <a16:creationId xmlns:a16="http://schemas.microsoft.com/office/drawing/2014/main" id="{F9E782A2-46AF-2B45-8EB0-587D9B5C7943}"/>
              </a:ext>
            </a:extLst>
          </p:cNvPr>
          <p:cNvSpPr txBox="1"/>
          <p:nvPr/>
        </p:nvSpPr>
        <p:spPr>
          <a:xfrm>
            <a:off x="243427" y="2404942"/>
            <a:ext cx="5887741" cy="1384995"/>
          </a:xfrm>
          <a:prstGeom prst="rect">
            <a:avLst/>
          </a:prstGeom>
          <a:noFill/>
        </p:spPr>
        <p:txBody>
          <a:bodyPr wrap="square" rtlCol="0">
            <a:spAutoFit/>
          </a:bodyPr>
          <a:lstStyle/>
          <a:p>
            <a:r>
              <a:rPr lang="it-IT" sz="2800" dirty="0">
                <a:solidFill>
                  <a:schemeClr val="bg1"/>
                </a:solidFill>
                <a:latin typeface="Oswald" pitchFamily="2" charset="77"/>
                <a:cs typeface="Sana" pitchFamily="2" charset="-78"/>
              </a:rPr>
              <a:t>La meccanica quantistica e la teoria atomica vanno con decisione in questa direzione</a:t>
            </a:r>
          </a:p>
        </p:txBody>
      </p:sp>
      <p:sp>
        <p:nvSpPr>
          <p:cNvPr id="8" name="TextBox 7">
            <a:extLst>
              <a:ext uri="{FF2B5EF4-FFF2-40B4-BE49-F238E27FC236}">
                <a16:creationId xmlns:a16="http://schemas.microsoft.com/office/drawing/2014/main" id="{391A70E1-9084-A54C-B9EC-1BC508928145}"/>
              </a:ext>
            </a:extLst>
          </p:cNvPr>
          <p:cNvSpPr txBox="1"/>
          <p:nvPr/>
        </p:nvSpPr>
        <p:spPr>
          <a:xfrm>
            <a:off x="3256259" y="4030078"/>
            <a:ext cx="5887741" cy="954107"/>
          </a:xfrm>
          <a:prstGeom prst="rect">
            <a:avLst/>
          </a:prstGeom>
          <a:noFill/>
        </p:spPr>
        <p:txBody>
          <a:bodyPr wrap="square" rtlCol="0">
            <a:spAutoFit/>
          </a:bodyPr>
          <a:lstStyle/>
          <a:p>
            <a:pPr algn="r"/>
            <a:r>
              <a:rPr lang="it-IT" sz="2800" dirty="0">
                <a:solidFill>
                  <a:schemeClr val="bg1"/>
                </a:solidFill>
                <a:latin typeface="Oswald" pitchFamily="2" charset="77"/>
                <a:cs typeface="Sana" pitchFamily="2" charset="-78"/>
              </a:rPr>
              <a:t>Ma sin dai primi passi si capisce che non si sarebbe trattato di una passeggiata</a:t>
            </a:r>
          </a:p>
        </p:txBody>
      </p:sp>
      <p:sp>
        <p:nvSpPr>
          <p:cNvPr id="9" name="TextBox 8">
            <a:extLst>
              <a:ext uri="{FF2B5EF4-FFF2-40B4-BE49-F238E27FC236}">
                <a16:creationId xmlns:a16="http://schemas.microsoft.com/office/drawing/2014/main" id="{9E865288-7B94-B342-9188-00829D6D9FF4}"/>
              </a:ext>
            </a:extLst>
          </p:cNvPr>
          <p:cNvSpPr txBox="1"/>
          <p:nvPr/>
        </p:nvSpPr>
        <p:spPr>
          <a:xfrm>
            <a:off x="243427" y="5224327"/>
            <a:ext cx="8654389" cy="954107"/>
          </a:xfrm>
          <a:prstGeom prst="rect">
            <a:avLst/>
          </a:prstGeom>
          <a:noFill/>
        </p:spPr>
        <p:txBody>
          <a:bodyPr wrap="square" rtlCol="0">
            <a:spAutoFit/>
          </a:bodyPr>
          <a:lstStyle/>
          <a:p>
            <a:pPr algn="r"/>
            <a:r>
              <a:rPr lang="it-IT" sz="2800" dirty="0">
                <a:solidFill>
                  <a:schemeClr val="bg1"/>
                </a:solidFill>
                <a:latin typeface="Oswald" pitchFamily="2" charset="77"/>
                <a:cs typeface="Sana" pitchFamily="2" charset="-78"/>
              </a:rPr>
              <a:t>Un importante traguardo fu la generalizzazione di de Broglie del concetto di onda applicato a tutte le particelle (elettroni)</a:t>
            </a:r>
          </a:p>
        </p:txBody>
      </p:sp>
    </p:spTree>
    <p:extLst>
      <p:ext uri="{BB962C8B-B14F-4D97-AF65-F5344CB8AC3E}">
        <p14:creationId xmlns:p14="http://schemas.microsoft.com/office/powerpoint/2010/main" val="7249855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9BE2B-D541-7A40-B3A6-87BAF7A19FAC}"/>
              </a:ext>
            </a:extLst>
          </p:cNvPr>
          <p:cNvSpPr>
            <a:spLocks noGrp="1"/>
          </p:cNvSpPr>
          <p:nvPr>
            <p:ph type="sldNum" sz="quarter" idx="12"/>
          </p:nvPr>
        </p:nvSpPr>
        <p:spPr/>
        <p:txBody>
          <a:bodyPr/>
          <a:lstStyle/>
          <a:p>
            <a:fld id="{1744BE55-CFB6-3249-9653-5A6C656DA5B0}" type="slidenum">
              <a:rPr lang="en-US" smtClean="0"/>
              <a:pPr/>
              <a:t>39</a:t>
            </a:fld>
            <a:endParaRPr lang="en-US"/>
          </a:p>
        </p:txBody>
      </p:sp>
      <p:pic>
        <p:nvPicPr>
          <p:cNvPr id="3" name="LHC collisions at new world-record energy (8 TeV)! - YouTub_converted.mp4">
            <a:hlinkClick r:id="" action="ppaction://media"/>
            <a:extLst>
              <a:ext uri="{FF2B5EF4-FFF2-40B4-BE49-F238E27FC236}">
                <a16:creationId xmlns:a16="http://schemas.microsoft.com/office/drawing/2014/main" id="{C9A43E61-0FD1-BB47-B24C-1087CFAA49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509940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mp.png"/>
          <p:cNvPicPr>
            <a:picLocks noChangeAspect="1"/>
          </p:cNvPicPr>
          <p:nvPr/>
        </p:nvPicPr>
        <p:blipFill rotWithShape="1">
          <a:blip r:embed="rId2">
            <a:extLst>
              <a:ext uri="{28A0092B-C50C-407E-A947-70E740481C1C}">
                <a14:useLocalDpi xmlns:a14="http://schemas.microsoft.com/office/drawing/2010/main" val="0"/>
              </a:ext>
            </a:extLst>
          </a:blip>
          <a:srcRect t="25495" r="66775" b="46599"/>
          <a:stretch/>
        </p:blipFill>
        <p:spPr>
          <a:xfrm>
            <a:off x="1143000" y="1748480"/>
            <a:ext cx="2275399" cy="1913759"/>
          </a:xfrm>
          <a:prstGeom prst="rect">
            <a:avLst/>
          </a:prstGeom>
        </p:spPr>
      </p:pic>
      <p:pic>
        <p:nvPicPr>
          <p:cNvPr id="2" name="Picture 1" descr="temp.png"/>
          <p:cNvPicPr>
            <a:picLocks noChangeAspect="1"/>
          </p:cNvPicPr>
          <p:nvPr/>
        </p:nvPicPr>
        <p:blipFill rotWithShape="1">
          <a:blip r:embed="rId3">
            <a:extLst>
              <a:ext uri="{28A0092B-C50C-407E-A947-70E740481C1C}">
                <a14:useLocalDpi xmlns:a14="http://schemas.microsoft.com/office/drawing/2010/main" val="0"/>
              </a:ext>
            </a:extLst>
          </a:blip>
          <a:srcRect l="49736" t="25495" r="21560" b="46599"/>
          <a:stretch/>
        </p:blipFill>
        <p:spPr>
          <a:xfrm>
            <a:off x="4549167" y="1748480"/>
            <a:ext cx="1965797" cy="1913759"/>
          </a:xfrm>
          <a:prstGeom prst="rect">
            <a:avLst/>
          </a:prstGeom>
        </p:spPr>
      </p:pic>
      <p:pic>
        <p:nvPicPr>
          <p:cNvPr id="9" name="Picture 8" descr="temp.png"/>
          <p:cNvPicPr>
            <a:picLocks noChangeAspect="1"/>
          </p:cNvPicPr>
          <p:nvPr/>
        </p:nvPicPr>
        <p:blipFill rotWithShape="1">
          <a:blip r:embed="rId4">
            <a:extLst>
              <a:ext uri="{28A0092B-C50C-407E-A947-70E740481C1C}">
                <a14:useLocalDpi xmlns:a14="http://schemas.microsoft.com/office/drawing/2010/main" val="0"/>
              </a:ext>
            </a:extLst>
          </a:blip>
          <a:srcRect l="24969" t="25495" r="47216" b="46599"/>
          <a:stretch/>
        </p:blipFill>
        <p:spPr>
          <a:xfrm>
            <a:off x="2853015" y="1748480"/>
            <a:ext cx="1904909" cy="1913759"/>
          </a:xfrm>
          <a:prstGeom prst="rect">
            <a:avLst/>
          </a:prstGeom>
        </p:spPr>
      </p:pic>
      <p:pic>
        <p:nvPicPr>
          <p:cNvPr id="6" name="Picture 5" descr="temp.png"/>
          <p:cNvPicPr>
            <a:picLocks noChangeAspect="1"/>
          </p:cNvPicPr>
          <p:nvPr/>
        </p:nvPicPr>
        <p:blipFill rotWithShape="1">
          <a:blip r:embed="rId5">
            <a:extLst>
              <a:ext uri="{28A0092B-C50C-407E-A947-70E740481C1C}">
                <a14:useLocalDpi xmlns:a14="http://schemas.microsoft.com/office/drawing/2010/main" val="0"/>
              </a:ext>
            </a:extLst>
          </a:blip>
          <a:srcRect l="22810" t="61139" r="45057"/>
          <a:stretch/>
        </p:blipFill>
        <p:spPr>
          <a:xfrm>
            <a:off x="2705145" y="4192872"/>
            <a:ext cx="2200650" cy="2665128"/>
          </a:xfrm>
          <a:prstGeom prst="rect">
            <a:avLst/>
          </a:prstGeom>
        </p:spPr>
      </p:pic>
      <p:pic>
        <p:nvPicPr>
          <p:cNvPr id="5" name="Picture 4" descr="temp.png"/>
          <p:cNvPicPr>
            <a:picLocks noChangeAspect="1"/>
          </p:cNvPicPr>
          <p:nvPr/>
        </p:nvPicPr>
        <p:blipFill rotWithShape="1">
          <a:blip r:embed="rId6">
            <a:extLst>
              <a:ext uri="{28A0092B-C50C-407E-A947-70E740481C1C}">
                <a14:useLocalDpi xmlns:a14="http://schemas.microsoft.com/office/drawing/2010/main" val="0"/>
              </a:ext>
            </a:extLst>
          </a:blip>
          <a:srcRect l="49736" r="21560" b="67782"/>
          <a:stretch/>
        </p:blipFill>
        <p:spPr>
          <a:xfrm>
            <a:off x="4549167" y="0"/>
            <a:ext cx="1965797" cy="2209522"/>
          </a:xfrm>
          <a:prstGeom prst="rect">
            <a:avLst/>
          </a:prstGeom>
        </p:spPr>
      </p:pic>
      <p:sp>
        <p:nvSpPr>
          <p:cNvPr id="10" name="TextBox 9">
            <a:extLst>
              <a:ext uri="{FF2B5EF4-FFF2-40B4-BE49-F238E27FC236}">
                <a16:creationId xmlns:a16="http://schemas.microsoft.com/office/drawing/2014/main" id="{407BA363-1EC9-1F41-9E62-CCBF6C238B90}"/>
              </a:ext>
            </a:extLst>
          </p:cNvPr>
          <p:cNvSpPr txBox="1"/>
          <p:nvPr/>
        </p:nvSpPr>
        <p:spPr>
          <a:xfrm>
            <a:off x="157773" y="140629"/>
            <a:ext cx="3944251" cy="1077218"/>
          </a:xfrm>
          <a:prstGeom prst="rect">
            <a:avLst/>
          </a:prstGeom>
          <a:noFill/>
        </p:spPr>
        <p:txBody>
          <a:bodyPr wrap="square" rtlCol="0">
            <a:spAutoFit/>
          </a:bodyPr>
          <a:lstStyle/>
          <a:p>
            <a:r>
              <a:rPr lang="it-IT" sz="3200" dirty="0">
                <a:solidFill>
                  <a:schemeClr val="bg1"/>
                </a:solidFill>
                <a:latin typeface="Oswald" pitchFamily="2" charset="77"/>
                <a:cs typeface="Sana" pitchFamily="2" charset="-78"/>
              </a:rPr>
              <a:t>Cosa abbiamo appreso con queste indagini?</a:t>
            </a:r>
          </a:p>
        </p:txBody>
      </p:sp>
      <p:sp>
        <p:nvSpPr>
          <p:cNvPr id="11" name="Slide Number Placeholder 1">
            <a:extLst>
              <a:ext uri="{FF2B5EF4-FFF2-40B4-BE49-F238E27FC236}">
                <a16:creationId xmlns:a16="http://schemas.microsoft.com/office/drawing/2014/main" id="{59BE35B5-EC7D-7248-8904-593386581A58}"/>
              </a:ext>
            </a:extLst>
          </p:cNvPr>
          <p:cNvSpPr>
            <a:spLocks noGrp="1"/>
          </p:cNvSpPr>
          <p:nvPr>
            <p:ph type="sldNum" sz="quarter" idx="12"/>
          </p:nvPr>
        </p:nvSpPr>
        <p:spPr>
          <a:xfrm>
            <a:off x="8539161" y="6581774"/>
            <a:ext cx="604839" cy="276225"/>
          </a:xfrm>
        </p:spPr>
        <p:txBody>
          <a:bodyPr/>
          <a:lstStyle/>
          <a:p>
            <a:fld id="{1744BE55-CFB6-3249-9653-5A6C656DA5B0}" type="slidenum">
              <a:rPr lang="en-US" smtClean="0"/>
              <a:pPr/>
              <a:t>40</a:t>
            </a:fld>
            <a:endParaRPr lang="en-US"/>
          </a:p>
        </p:txBody>
      </p:sp>
    </p:spTree>
    <p:extLst>
      <p:ext uri="{BB962C8B-B14F-4D97-AF65-F5344CB8AC3E}">
        <p14:creationId xmlns:p14="http://schemas.microsoft.com/office/powerpoint/2010/main" val="2865771411"/>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900" decel="100000" fill="hold"/>
                                        <p:tgtEl>
                                          <p:spTgt spid="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2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25" fill="hold">
                            <p:stCondLst>
                              <p:cond delay="1200"/>
                            </p:stCondLst>
                            <p:childTnLst>
                              <p:par>
                                <p:cTn id="26" presetID="37"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900" decel="100000" fill="hold"/>
                                        <p:tgtEl>
                                          <p:spTgt spid="9"/>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900" decel="100000" fill="hold"/>
                                        <p:tgtEl>
                                          <p:spTgt spid="2"/>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mp.png"/>
          <p:cNvPicPr>
            <a:picLocks noChangeAspect="1"/>
          </p:cNvPicPr>
          <p:nvPr/>
        </p:nvPicPr>
        <p:blipFill rotWithShape="1">
          <a:blip r:embed="rId2">
            <a:extLst>
              <a:ext uri="{28A0092B-C50C-407E-A947-70E740481C1C}">
                <a14:useLocalDpi xmlns:a14="http://schemas.microsoft.com/office/drawing/2010/main" val="0"/>
              </a:ext>
            </a:extLst>
          </a:blip>
          <a:srcRect t="25495" r="66775" b="46599"/>
          <a:stretch/>
        </p:blipFill>
        <p:spPr>
          <a:xfrm>
            <a:off x="1143000" y="1748480"/>
            <a:ext cx="2275399" cy="1913759"/>
          </a:xfrm>
          <a:prstGeom prst="rect">
            <a:avLst/>
          </a:prstGeom>
        </p:spPr>
      </p:pic>
      <p:pic>
        <p:nvPicPr>
          <p:cNvPr id="2" name="Picture 1" descr="temp.png"/>
          <p:cNvPicPr>
            <a:picLocks noChangeAspect="1"/>
          </p:cNvPicPr>
          <p:nvPr/>
        </p:nvPicPr>
        <p:blipFill rotWithShape="1">
          <a:blip r:embed="rId3">
            <a:extLst>
              <a:ext uri="{28A0092B-C50C-407E-A947-70E740481C1C}">
                <a14:useLocalDpi xmlns:a14="http://schemas.microsoft.com/office/drawing/2010/main" val="0"/>
              </a:ext>
            </a:extLst>
          </a:blip>
          <a:srcRect l="49736" t="25495" r="21560" b="46599"/>
          <a:stretch/>
        </p:blipFill>
        <p:spPr>
          <a:xfrm>
            <a:off x="4549167" y="1748480"/>
            <a:ext cx="1965797" cy="1913759"/>
          </a:xfrm>
          <a:prstGeom prst="rect">
            <a:avLst/>
          </a:prstGeom>
        </p:spPr>
      </p:pic>
      <p:pic>
        <p:nvPicPr>
          <p:cNvPr id="9" name="Picture 8" descr="temp.png"/>
          <p:cNvPicPr>
            <a:picLocks noChangeAspect="1"/>
          </p:cNvPicPr>
          <p:nvPr/>
        </p:nvPicPr>
        <p:blipFill rotWithShape="1">
          <a:blip r:embed="rId4">
            <a:extLst>
              <a:ext uri="{28A0092B-C50C-407E-A947-70E740481C1C}">
                <a14:useLocalDpi xmlns:a14="http://schemas.microsoft.com/office/drawing/2010/main" val="0"/>
              </a:ext>
            </a:extLst>
          </a:blip>
          <a:srcRect l="24969" t="25495" r="47216" b="46599"/>
          <a:stretch/>
        </p:blipFill>
        <p:spPr>
          <a:xfrm>
            <a:off x="2853015" y="1748480"/>
            <a:ext cx="1904909" cy="1913759"/>
          </a:xfrm>
          <a:prstGeom prst="rect">
            <a:avLst/>
          </a:prstGeom>
        </p:spPr>
      </p:pic>
      <p:pic>
        <p:nvPicPr>
          <p:cNvPr id="8" name="Picture 7" descr="temp.png"/>
          <p:cNvPicPr>
            <a:picLocks noChangeAspect="1"/>
          </p:cNvPicPr>
          <p:nvPr/>
        </p:nvPicPr>
        <p:blipFill rotWithShape="1">
          <a:blip r:embed="rId5">
            <a:extLst>
              <a:ext uri="{28A0092B-C50C-407E-A947-70E740481C1C}">
                <a14:useLocalDpi xmlns:a14="http://schemas.microsoft.com/office/drawing/2010/main" val="0"/>
              </a:ext>
            </a:extLst>
          </a:blip>
          <a:srcRect l="69422" t="48200" b="22373"/>
          <a:stretch/>
        </p:blipFill>
        <p:spPr>
          <a:xfrm>
            <a:off x="5897391" y="3305584"/>
            <a:ext cx="2094150" cy="2018146"/>
          </a:xfrm>
          <a:prstGeom prst="rect">
            <a:avLst/>
          </a:prstGeom>
        </p:spPr>
      </p:pic>
      <p:pic>
        <p:nvPicPr>
          <p:cNvPr id="6" name="Picture 5" descr="temp.png"/>
          <p:cNvPicPr>
            <a:picLocks noChangeAspect="1"/>
          </p:cNvPicPr>
          <p:nvPr/>
        </p:nvPicPr>
        <p:blipFill rotWithShape="1">
          <a:blip r:embed="rId6">
            <a:extLst>
              <a:ext uri="{28A0092B-C50C-407E-A947-70E740481C1C}">
                <a14:useLocalDpi xmlns:a14="http://schemas.microsoft.com/office/drawing/2010/main" val="0"/>
              </a:ext>
            </a:extLst>
          </a:blip>
          <a:srcRect l="22810" t="61139" r="45057"/>
          <a:stretch/>
        </p:blipFill>
        <p:spPr>
          <a:xfrm>
            <a:off x="2705145" y="4192872"/>
            <a:ext cx="2200650" cy="2665128"/>
          </a:xfrm>
          <a:prstGeom prst="rect">
            <a:avLst/>
          </a:prstGeom>
        </p:spPr>
      </p:pic>
      <p:pic>
        <p:nvPicPr>
          <p:cNvPr id="5" name="Picture 4" descr="temp.png"/>
          <p:cNvPicPr>
            <a:picLocks noChangeAspect="1"/>
          </p:cNvPicPr>
          <p:nvPr/>
        </p:nvPicPr>
        <p:blipFill rotWithShape="1">
          <a:blip r:embed="rId7">
            <a:extLst>
              <a:ext uri="{28A0092B-C50C-407E-A947-70E740481C1C}">
                <a14:useLocalDpi xmlns:a14="http://schemas.microsoft.com/office/drawing/2010/main" val="0"/>
              </a:ext>
            </a:extLst>
          </a:blip>
          <a:srcRect l="49736" r="21560" b="67782"/>
          <a:stretch/>
        </p:blipFill>
        <p:spPr>
          <a:xfrm>
            <a:off x="4549167" y="0"/>
            <a:ext cx="1965797" cy="2209522"/>
          </a:xfrm>
          <a:prstGeom prst="rect">
            <a:avLst/>
          </a:prstGeom>
        </p:spPr>
      </p:pic>
      <p:sp>
        <p:nvSpPr>
          <p:cNvPr id="10" name="Slide Number Placeholder 1">
            <a:extLst>
              <a:ext uri="{FF2B5EF4-FFF2-40B4-BE49-F238E27FC236}">
                <a16:creationId xmlns:a16="http://schemas.microsoft.com/office/drawing/2014/main" id="{8B7E1DCC-12AC-0642-A082-84B5A291FC86}"/>
              </a:ext>
            </a:extLst>
          </p:cNvPr>
          <p:cNvSpPr>
            <a:spLocks noGrp="1"/>
          </p:cNvSpPr>
          <p:nvPr>
            <p:ph type="sldNum" sz="quarter" idx="12"/>
          </p:nvPr>
        </p:nvSpPr>
        <p:spPr>
          <a:xfrm>
            <a:off x="8539161" y="6581774"/>
            <a:ext cx="604839" cy="276225"/>
          </a:xfrm>
        </p:spPr>
        <p:txBody>
          <a:bodyPr/>
          <a:lstStyle/>
          <a:p>
            <a:fld id="{1744BE55-CFB6-3249-9653-5A6C656DA5B0}" type="slidenum">
              <a:rPr lang="en-US" smtClean="0"/>
              <a:pPr/>
              <a:t>41</a:t>
            </a:fld>
            <a:endParaRPr lang="en-US"/>
          </a:p>
        </p:txBody>
      </p:sp>
    </p:spTree>
    <p:extLst>
      <p:ext uri="{BB962C8B-B14F-4D97-AF65-F5344CB8AC3E}">
        <p14:creationId xmlns:p14="http://schemas.microsoft.com/office/powerpoint/2010/main" val="370169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mp.png"/>
          <p:cNvPicPr>
            <a:picLocks noChangeAspect="1"/>
          </p:cNvPicPr>
          <p:nvPr/>
        </p:nvPicPr>
        <p:blipFill rotWithShape="1">
          <a:blip r:embed="rId2">
            <a:extLst>
              <a:ext uri="{28A0092B-C50C-407E-A947-70E740481C1C}">
                <a14:useLocalDpi xmlns:a14="http://schemas.microsoft.com/office/drawing/2010/main" val="0"/>
              </a:ext>
            </a:extLst>
          </a:blip>
          <a:srcRect t="25495" r="66775" b="46599"/>
          <a:stretch/>
        </p:blipFill>
        <p:spPr>
          <a:xfrm>
            <a:off x="1143000" y="1748480"/>
            <a:ext cx="2275399" cy="1913759"/>
          </a:xfrm>
          <a:prstGeom prst="rect">
            <a:avLst/>
          </a:prstGeom>
        </p:spPr>
      </p:pic>
      <p:pic>
        <p:nvPicPr>
          <p:cNvPr id="2" name="Picture 1" descr="temp.png"/>
          <p:cNvPicPr>
            <a:picLocks noChangeAspect="1"/>
          </p:cNvPicPr>
          <p:nvPr/>
        </p:nvPicPr>
        <p:blipFill rotWithShape="1">
          <a:blip r:embed="rId3">
            <a:extLst>
              <a:ext uri="{28A0092B-C50C-407E-A947-70E740481C1C}">
                <a14:useLocalDpi xmlns:a14="http://schemas.microsoft.com/office/drawing/2010/main" val="0"/>
              </a:ext>
            </a:extLst>
          </a:blip>
          <a:srcRect l="49736" t="25495" r="21560" b="46599"/>
          <a:stretch/>
        </p:blipFill>
        <p:spPr>
          <a:xfrm>
            <a:off x="4549167" y="1748480"/>
            <a:ext cx="1965797" cy="1913759"/>
          </a:xfrm>
          <a:prstGeom prst="rect">
            <a:avLst/>
          </a:prstGeom>
        </p:spPr>
      </p:pic>
      <p:pic>
        <p:nvPicPr>
          <p:cNvPr id="9" name="Picture 8" descr="temp.png"/>
          <p:cNvPicPr>
            <a:picLocks noChangeAspect="1"/>
          </p:cNvPicPr>
          <p:nvPr/>
        </p:nvPicPr>
        <p:blipFill rotWithShape="1">
          <a:blip r:embed="rId4">
            <a:extLst>
              <a:ext uri="{28A0092B-C50C-407E-A947-70E740481C1C}">
                <a14:useLocalDpi xmlns:a14="http://schemas.microsoft.com/office/drawing/2010/main" val="0"/>
              </a:ext>
            </a:extLst>
          </a:blip>
          <a:srcRect l="24969" t="25495" r="47216" b="46599"/>
          <a:stretch/>
        </p:blipFill>
        <p:spPr>
          <a:xfrm>
            <a:off x="2853015" y="1748480"/>
            <a:ext cx="1904909" cy="1913759"/>
          </a:xfrm>
          <a:prstGeom prst="rect">
            <a:avLst/>
          </a:prstGeom>
        </p:spPr>
      </p:pic>
      <p:pic>
        <p:nvPicPr>
          <p:cNvPr id="8" name="Picture 7" descr="temp.png"/>
          <p:cNvPicPr>
            <a:picLocks noChangeAspect="1"/>
          </p:cNvPicPr>
          <p:nvPr/>
        </p:nvPicPr>
        <p:blipFill rotWithShape="1">
          <a:blip r:embed="rId5">
            <a:extLst>
              <a:ext uri="{28A0092B-C50C-407E-A947-70E740481C1C}">
                <a14:useLocalDpi xmlns:a14="http://schemas.microsoft.com/office/drawing/2010/main" val="0"/>
              </a:ext>
            </a:extLst>
          </a:blip>
          <a:srcRect l="69422" t="48200" b="22373"/>
          <a:stretch/>
        </p:blipFill>
        <p:spPr>
          <a:xfrm>
            <a:off x="5897391" y="3305584"/>
            <a:ext cx="2094150" cy="2018146"/>
          </a:xfrm>
          <a:prstGeom prst="rect">
            <a:avLst/>
          </a:prstGeom>
        </p:spPr>
      </p:pic>
      <p:pic>
        <p:nvPicPr>
          <p:cNvPr id="6" name="Picture 5" descr="temp.png"/>
          <p:cNvPicPr>
            <a:picLocks noChangeAspect="1"/>
          </p:cNvPicPr>
          <p:nvPr/>
        </p:nvPicPr>
        <p:blipFill rotWithShape="1">
          <a:blip r:embed="rId6">
            <a:extLst>
              <a:ext uri="{28A0092B-C50C-407E-A947-70E740481C1C}">
                <a14:useLocalDpi xmlns:a14="http://schemas.microsoft.com/office/drawing/2010/main" val="0"/>
              </a:ext>
            </a:extLst>
          </a:blip>
          <a:srcRect l="22810" t="61139" r="45057"/>
          <a:stretch/>
        </p:blipFill>
        <p:spPr>
          <a:xfrm>
            <a:off x="2705145" y="4192872"/>
            <a:ext cx="2200650" cy="2665128"/>
          </a:xfrm>
          <a:prstGeom prst="rect">
            <a:avLst/>
          </a:prstGeom>
        </p:spPr>
      </p:pic>
      <p:pic>
        <p:nvPicPr>
          <p:cNvPr id="5" name="Picture 4" descr="temp.png"/>
          <p:cNvPicPr>
            <a:picLocks noChangeAspect="1"/>
          </p:cNvPicPr>
          <p:nvPr/>
        </p:nvPicPr>
        <p:blipFill rotWithShape="1">
          <a:blip r:embed="rId7">
            <a:extLst>
              <a:ext uri="{28A0092B-C50C-407E-A947-70E740481C1C}">
                <a14:useLocalDpi xmlns:a14="http://schemas.microsoft.com/office/drawing/2010/main" val="0"/>
              </a:ext>
            </a:extLst>
          </a:blip>
          <a:srcRect l="49736" r="21560" b="67782"/>
          <a:stretch/>
        </p:blipFill>
        <p:spPr>
          <a:xfrm>
            <a:off x="4549167" y="0"/>
            <a:ext cx="1965797" cy="2209522"/>
          </a:xfrm>
          <a:prstGeom prst="rect">
            <a:avLst/>
          </a:prstGeom>
        </p:spPr>
      </p:pic>
      <p:pic>
        <p:nvPicPr>
          <p:cNvPr id="12" name="Picture 11" descr="temp.png"/>
          <p:cNvPicPr>
            <a:picLocks noChangeAspect="1"/>
          </p:cNvPicPr>
          <p:nvPr/>
        </p:nvPicPr>
        <p:blipFill rotWithShape="1">
          <a:blip r:embed="rId8">
            <a:extLst>
              <a:ext uri="{28A0092B-C50C-407E-A947-70E740481C1C}">
                <a14:useLocalDpi xmlns:a14="http://schemas.microsoft.com/office/drawing/2010/main" val="0"/>
              </a:ext>
            </a:extLst>
          </a:blip>
          <a:srcRect l="49736" t="48200" r="21560" b="21357"/>
          <a:stretch/>
        </p:blipFill>
        <p:spPr>
          <a:xfrm>
            <a:off x="4549167" y="3305584"/>
            <a:ext cx="1965797" cy="2087738"/>
          </a:xfrm>
          <a:prstGeom prst="rect">
            <a:avLst/>
          </a:prstGeom>
        </p:spPr>
      </p:pic>
      <p:pic>
        <p:nvPicPr>
          <p:cNvPr id="13" name="Picture 12" descr="temp.png"/>
          <p:cNvPicPr>
            <a:picLocks noChangeAspect="1"/>
          </p:cNvPicPr>
          <p:nvPr/>
        </p:nvPicPr>
        <p:blipFill rotWithShape="1">
          <a:blip r:embed="rId9">
            <a:extLst>
              <a:ext uri="{28A0092B-C50C-407E-A947-70E740481C1C}">
                <a14:useLocalDpi xmlns:a14="http://schemas.microsoft.com/office/drawing/2010/main" val="0"/>
              </a:ext>
            </a:extLst>
          </a:blip>
          <a:srcRect l="24969" t="49722" r="45057" b="22372"/>
          <a:stretch/>
        </p:blipFill>
        <p:spPr>
          <a:xfrm>
            <a:off x="2853015" y="3409971"/>
            <a:ext cx="2052780" cy="1913760"/>
          </a:xfrm>
          <a:prstGeom prst="rect">
            <a:avLst/>
          </a:prstGeom>
        </p:spPr>
      </p:pic>
      <p:sp>
        <p:nvSpPr>
          <p:cNvPr id="11" name="Slide Number Placeholder 1">
            <a:extLst>
              <a:ext uri="{FF2B5EF4-FFF2-40B4-BE49-F238E27FC236}">
                <a16:creationId xmlns:a16="http://schemas.microsoft.com/office/drawing/2014/main" id="{DFE09500-FE7D-D846-A83B-CB1A05E6DBB5}"/>
              </a:ext>
            </a:extLst>
          </p:cNvPr>
          <p:cNvSpPr>
            <a:spLocks noGrp="1"/>
          </p:cNvSpPr>
          <p:nvPr>
            <p:ph type="sldNum" sz="quarter" idx="12"/>
          </p:nvPr>
        </p:nvSpPr>
        <p:spPr>
          <a:xfrm>
            <a:off x="8539161" y="6581774"/>
            <a:ext cx="604839" cy="276225"/>
          </a:xfrm>
        </p:spPr>
        <p:txBody>
          <a:bodyPr/>
          <a:lstStyle/>
          <a:p>
            <a:fld id="{1744BE55-CFB6-3249-9653-5A6C656DA5B0}" type="slidenum">
              <a:rPr lang="en-US" smtClean="0"/>
              <a:pPr/>
              <a:t>42</a:t>
            </a:fld>
            <a:endParaRPr lang="en-US"/>
          </a:p>
        </p:txBody>
      </p:sp>
    </p:spTree>
    <p:extLst>
      <p:ext uri="{BB962C8B-B14F-4D97-AF65-F5344CB8AC3E}">
        <p14:creationId xmlns:p14="http://schemas.microsoft.com/office/powerpoint/2010/main" val="12741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900" decel="100000" fill="hold"/>
                                        <p:tgtEl>
                                          <p:spTgt spid="1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mp.png"/>
          <p:cNvPicPr>
            <a:picLocks noChangeAspect="1"/>
          </p:cNvPicPr>
          <p:nvPr/>
        </p:nvPicPr>
        <p:blipFill rotWithShape="1">
          <a:blip r:embed="rId2">
            <a:extLst>
              <a:ext uri="{28A0092B-C50C-407E-A947-70E740481C1C}">
                <a14:useLocalDpi xmlns:a14="http://schemas.microsoft.com/office/drawing/2010/main" val="0"/>
              </a:ext>
            </a:extLst>
          </a:blip>
          <a:srcRect t="25495" r="66775" b="46599"/>
          <a:stretch/>
        </p:blipFill>
        <p:spPr>
          <a:xfrm>
            <a:off x="1143000" y="1748480"/>
            <a:ext cx="2275399" cy="1913759"/>
          </a:xfrm>
          <a:prstGeom prst="rect">
            <a:avLst/>
          </a:prstGeom>
        </p:spPr>
      </p:pic>
      <p:pic>
        <p:nvPicPr>
          <p:cNvPr id="2" name="Picture 1" descr="temp.png"/>
          <p:cNvPicPr>
            <a:picLocks noChangeAspect="1"/>
          </p:cNvPicPr>
          <p:nvPr/>
        </p:nvPicPr>
        <p:blipFill rotWithShape="1">
          <a:blip r:embed="rId3">
            <a:extLst>
              <a:ext uri="{28A0092B-C50C-407E-A947-70E740481C1C}">
                <a14:useLocalDpi xmlns:a14="http://schemas.microsoft.com/office/drawing/2010/main" val="0"/>
              </a:ext>
            </a:extLst>
          </a:blip>
          <a:srcRect l="49736" t="25495" r="21560" b="46599"/>
          <a:stretch/>
        </p:blipFill>
        <p:spPr>
          <a:xfrm>
            <a:off x="4549167" y="1748480"/>
            <a:ext cx="1965797" cy="1913759"/>
          </a:xfrm>
          <a:prstGeom prst="rect">
            <a:avLst/>
          </a:prstGeom>
        </p:spPr>
      </p:pic>
      <p:pic>
        <p:nvPicPr>
          <p:cNvPr id="9" name="Picture 8" descr="temp.png"/>
          <p:cNvPicPr>
            <a:picLocks noChangeAspect="1"/>
          </p:cNvPicPr>
          <p:nvPr/>
        </p:nvPicPr>
        <p:blipFill rotWithShape="1">
          <a:blip r:embed="rId4">
            <a:extLst>
              <a:ext uri="{28A0092B-C50C-407E-A947-70E740481C1C}">
                <a14:useLocalDpi xmlns:a14="http://schemas.microsoft.com/office/drawing/2010/main" val="0"/>
              </a:ext>
            </a:extLst>
          </a:blip>
          <a:srcRect l="24969" t="25495" r="47216" b="46599"/>
          <a:stretch/>
        </p:blipFill>
        <p:spPr>
          <a:xfrm>
            <a:off x="2853015" y="1748480"/>
            <a:ext cx="1904909" cy="1913759"/>
          </a:xfrm>
          <a:prstGeom prst="rect">
            <a:avLst/>
          </a:prstGeom>
        </p:spPr>
      </p:pic>
      <p:pic>
        <p:nvPicPr>
          <p:cNvPr id="8" name="Picture 7" descr="temp.png"/>
          <p:cNvPicPr>
            <a:picLocks noChangeAspect="1"/>
          </p:cNvPicPr>
          <p:nvPr/>
        </p:nvPicPr>
        <p:blipFill rotWithShape="1">
          <a:blip r:embed="rId5">
            <a:extLst>
              <a:ext uri="{28A0092B-C50C-407E-A947-70E740481C1C}">
                <a14:useLocalDpi xmlns:a14="http://schemas.microsoft.com/office/drawing/2010/main" val="0"/>
              </a:ext>
            </a:extLst>
          </a:blip>
          <a:srcRect l="69422" t="48200" b="22373"/>
          <a:stretch/>
        </p:blipFill>
        <p:spPr>
          <a:xfrm>
            <a:off x="5897391" y="3305584"/>
            <a:ext cx="2094150" cy="2018146"/>
          </a:xfrm>
          <a:prstGeom prst="rect">
            <a:avLst/>
          </a:prstGeom>
        </p:spPr>
      </p:pic>
      <p:pic>
        <p:nvPicPr>
          <p:cNvPr id="7" name="Picture 6" descr="temp.png"/>
          <p:cNvPicPr>
            <a:picLocks noChangeAspect="1"/>
          </p:cNvPicPr>
          <p:nvPr/>
        </p:nvPicPr>
        <p:blipFill rotWithShape="1">
          <a:blip r:embed="rId6">
            <a:extLst>
              <a:ext uri="{28A0092B-C50C-407E-A947-70E740481C1C}">
                <a14:useLocalDpi xmlns:a14="http://schemas.microsoft.com/office/drawing/2010/main" val="0"/>
              </a:ext>
            </a:extLst>
          </a:blip>
          <a:srcRect l="6426" t="61137" r="60806" b="4361"/>
          <a:stretch/>
        </p:blipFill>
        <p:spPr>
          <a:xfrm>
            <a:off x="1583075" y="4192872"/>
            <a:ext cx="2244140" cy="2366103"/>
          </a:xfrm>
          <a:prstGeom prst="rect">
            <a:avLst/>
          </a:prstGeom>
        </p:spPr>
      </p:pic>
      <p:pic>
        <p:nvPicPr>
          <p:cNvPr id="6" name="Picture 5" descr="temp.png"/>
          <p:cNvPicPr>
            <a:picLocks noChangeAspect="1"/>
          </p:cNvPicPr>
          <p:nvPr/>
        </p:nvPicPr>
        <p:blipFill rotWithShape="1">
          <a:blip r:embed="rId7">
            <a:extLst>
              <a:ext uri="{28A0092B-C50C-407E-A947-70E740481C1C}">
                <a14:useLocalDpi xmlns:a14="http://schemas.microsoft.com/office/drawing/2010/main" val="0"/>
              </a:ext>
            </a:extLst>
          </a:blip>
          <a:srcRect l="22810" t="61139" r="45057"/>
          <a:stretch/>
        </p:blipFill>
        <p:spPr>
          <a:xfrm>
            <a:off x="2705145" y="4192872"/>
            <a:ext cx="2200650" cy="2665128"/>
          </a:xfrm>
          <a:prstGeom prst="rect">
            <a:avLst/>
          </a:prstGeom>
        </p:spPr>
      </p:pic>
      <p:pic>
        <p:nvPicPr>
          <p:cNvPr id="5" name="Picture 4" descr="temp.png"/>
          <p:cNvPicPr>
            <a:picLocks noChangeAspect="1"/>
          </p:cNvPicPr>
          <p:nvPr/>
        </p:nvPicPr>
        <p:blipFill rotWithShape="1">
          <a:blip r:embed="rId8">
            <a:extLst>
              <a:ext uri="{28A0092B-C50C-407E-A947-70E740481C1C}">
                <a14:useLocalDpi xmlns:a14="http://schemas.microsoft.com/office/drawing/2010/main" val="0"/>
              </a:ext>
            </a:extLst>
          </a:blip>
          <a:srcRect l="49736" r="21560" b="67782"/>
          <a:stretch/>
        </p:blipFill>
        <p:spPr>
          <a:xfrm>
            <a:off x="4549167" y="0"/>
            <a:ext cx="1965797" cy="2209522"/>
          </a:xfrm>
          <a:prstGeom prst="rect">
            <a:avLst/>
          </a:prstGeom>
        </p:spPr>
      </p:pic>
      <p:pic>
        <p:nvPicPr>
          <p:cNvPr id="4" name="Picture 3" descr="temp.png"/>
          <p:cNvPicPr>
            <a:picLocks noChangeAspect="1"/>
          </p:cNvPicPr>
          <p:nvPr/>
        </p:nvPicPr>
        <p:blipFill rotWithShape="1">
          <a:blip r:embed="rId9">
            <a:extLst>
              <a:ext uri="{28A0092B-C50C-407E-A947-70E740481C1C}">
                <a14:useLocalDpi xmlns:a14="http://schemas.microsoft.com/office/drawing/2010/main" val="0"/>
              </a:ext>
            </a:extLst>
          </a:blip>
          <a:srcRect l="8077" t="6977" r="58647" b="60425"/>
          <a:stretch/>
        </p:blipFill>
        <p:spPr>
          <a:xfrm>
            <a:off x="1696152" y="478440"/>
            <a:ext cx="2278933" cy="2235619"/>
          </a:xfrm>
          <a:prstGeom prst="rect">
            <a:avLst/>
          </a:prstGeom>
        </p:spPr>
      </p:pic>
      <p:pic>
        <p:nvPicPr>
          <p:cNvPr id="12" name="Picture 11" descr="temp.png"/>
          <p:cNvPicPr>
            <a:picLocks noChangeAspect="1"/>
          </p:cNvPicPr>
          <p:nvPr/>
        </p:nvPicPr>
        <p:blipFill rotWithShape="1">
          <a:blip r:embed="rId10">
            <a:extLst>
              <a:ext uri="{28A0092B-C50C-407E-A947-70E740481C1C}">
                <a14:useLocalDpi xmlns:a14="http://schemas.microsoft.com/office/drawing/2010/main" val="0"/>
              </a:ext>
            </a:extLst>
          </a:blip>
          <a:srcRect l="49736" t="48200" r="21560" b="21357"/>
          <a:stretch/>
        </p:blipFill>
        <p:spPr>
          <a:xfrm>
            <a:off x="4549167" y="3305584"/>
            <a:ext cx="1965797" cy="2087738"/>
          </a:xfrm>
          <a:prstGeom prst="rect">
            <a:avLst/>
          </a:prstGeom>
        </p:spPr>
      </p:pic>
      <p:pic>
        <p:nvPicPr>
          <p:cNvPr id="13" name="Picture 12" descr="temp.png"/>
          <p:cNvPicPr>
            <a:picLocks noChangeAspect="1"/>
          </p:cNvPicPr>
          <p:nvPr/>
        </p:nvPicPr>
        <p:blipFill rotWithShape="1">
          <a:blip r:embed="rId11">
            <a:extLst>
              <a:ext uri="{28A0092B-C50C-407E-A947-70E740481C1C}">
                <a14:useLocalDpi xmlns:a14="http://schemas.microsoft.com/office/drawing/2010/main" val="0"/>
              </a:ext>
            </a:extLst>
          </a:blip>
          <a:srcRect l="24969" t="49722" r="45057" b="22372"/>
          <a:stretch/>
        </p:blipFill>
        <p:spPr>
          <a:xfrm>
            <a:off x="2853015" y="3409971"/>
            <a:ext cx="2052780" cy="1913760"/>
          </a:xfrm>
          <a:prstGeom prst="rect">
            <a:avLst/>
          </a:prstGeom>
        </p:spPr>
      </p:pic>
      <p:pic>
        <p:nvPicPr>
          <p:cNvPr id="14" name="Picture 13" descr="temp.png"/>
          <p:cNvPicPr>
            <a:picLocks noChangeAspect="1"/>
          </p:cNvPicPr>
          <p:nvPr/>
        </p:nvPicPr>
        <p:blipFill rotWithShape="1">
          <a:blip r:embed="rId12">
            <a:extLst>
              <a:ext uri="{28A0092B-C50C-407E-A947-70E740481C1C}">
                <a14:useLocalDpi xmlns:a14="http://schemas.microsoft.com/office/drawing/2010/main" val="0"/>
              </a:ext>
            </a:extLst>
          </a:blip>
          <a:srcRect l="24969" r="47216" b="67782"/>
          <a:stretch/>
        </p:blipFill>
        <p:spPr>
          <a:xfrm>
            <a:off x="2853015" y="0"/>
            <a:ext cx="1904909" cy="2209522"/>
          </a:xfrm>
          <a:prstGeom prst="rect">
            <a:avLst/>
          </a:prstGeom>
        </p:spPr>
      </p:pic>
      <p:pic>
        <p:nvPicPr>
          <p:cNvPr id="15" name="Picture 14" descr="temp.png"/>
          <p:cNvPicPr>
            <a:picLocks noChangeAspect="1"/>
          </p:cNvPicPr>
          <p:nvPr/>
        </p:nvPicPr>
        <p:blipFill rotWithShape="1">
          <a:blip r:embed="rId13">
            <a:extLst>
              <a:ext uri="{28A0092B-C50C-407E-A947-70E740481C1C}">
                <a14:useLocalDpi xmlns:a14="http://schemas.microsoft.com/office/drawing/2010/main" val="0"/>
              </a:ext>
            </a:extLst>
          </a:blip>
          <a:srcRect l="61293" t="6976" r="5430" b="59410"/>
          <a:stretch/>
        </p:blipFill>
        <p:spPr>
          <a:xfrm>
            <a:off x="5340705" y="478440"/>
            <a:ext cx="2278933" cy="2305210"/>
          </a:xfrm>
          <a:prstGeom prst="rect">
            <a:avLst/>
          </a:prstGeom>
        </p:spPr>
      </p:pic>
      <p:pic>
        <p:nvPicPr>
          <p:cNvPr id="16" name="Picture 15" descr="temp.png"/>
          <p:cNvPicPr>
            <a:picLocks noChangeAspect="1"/>
          </p:cNvPicPr>
          <p:nvPr/>
        </p:nvPicPr>
        <p:blipFill rotWithShape="1">
          <a:blip r:embed="rId14">
            <a:extLst>
              <a:ext uri="{28A0092B-C50C-407E-A947-70E740481C1C}">
                <a14:useLocalDpi xmlns:a14="http://schemas.microsoft.com/office/drawing/2010/main" val="0"/>
              </a:ext>
            </a:extLst>
          </a:blip>
          <a:srcRect l="70692" t="25495" b="46599"/>
          <a:stretch/>
        </p:blipFill>
        <p:spPr>
          <a:xfrm>
            <a:off x="5984373" y="1748480"/>
            <a:ext cx="2007168" cy="1913759"/>
          </a:xfrm>
          <a:prstGeom prst="rect">
            <a:avLst/>
          </a:prstGeom>
        </p:spPr>
      </p:pic>
      <p:pic>
        <p:nvPicPr>
          <p:cNvPr id="17" name="Picture 16" descr="temp.png"/>
          <p:cNvPicPr>
            <a:picLocks noChangeAspect="1"/>
          </p:cNvPicPr>
          <p:nvPr/>
        </p:nvPicPr>
        <p:blipFill rotWithShape="1">
          <a:blip r:embed="rId15">
            <a:extLst>
              <a:ext uri="{28A0092B-C50C-407E-A947-70E740481C1C}">
                <a14:useLocalDpi xmlns:a14="http://schemas.microsoft.com/office/drawing/2010/main" val="0"/>
              </a:ext>
            </a:extLst>
          </a:blip>
          <a:srcRect t="49722" r="66775" b="22372"/>
          <a:stretch/>
        </p:blipFill>
        <p:spPr>
          <a:xfrm>
            <a:off x="1143000" y="3409970"/>
            <a:ext cx="2275399" cy="1913761"/>
          </a:xfrm>
          <a:prstGeom prst="rect">
            <a:avLst/>
          </a:prstGeom>
        </p:spPr>
      </p:pic>
      <p:pic>
        <p:nvPicPr>
          <p:cNvPr id="18" name="Picture 17" descr="temp.png"/>
          <p:cNvPicPr>
            <a:picLocks noChangeAspect="1"/>
          </p:cNvPicPr>
          <p:nvPr/>
        </p:nvPicPr>
        <p:blipFill rotWithShape="1">
          <a:blip r:embed="rId16">
            <a:extLst>
              <a:ext uri="{28A0092B-C50C-407E-A947-70E740481C1C}">
                <a14:useLocalDpi xmlns:a14="http://schemas.microsoft.com/office/drawing/2010/main" val="0"/>
              </a:ext>
            </a:extLst>
          </a:blip>
          <a:srcRect l="49736" t="71539" r="21560"/>
          <a:stretch/>
        </p:blipFill>
        <p:spPr>
          <a:xfrm>
            <a:off x="4549167" y="4906182"/>
            <a:ext cx="1965797" cy="1951817"/>
          </a:xfrm>
          <a:prstGeom prst="rect">
            <a:avLst/>
          </a:prstGeom>
        </p:spPr>
      </p:pic>
      <p:pic>
        <p:nvPicPr>
          <p:cNvPr id="19" name="Picture 18" descr="temp.png"/>
          <p:cNvPicPr>
            <a:picLocks noChangeAspect="1"/>
          </p:cNvPicPr>
          <p:nvPr/>
        </p:nvPicPr>
        <p:blipFill rotWithShape="1">
          <a:blip r:embed="rId17">
            <a:extLst>
              <a:ext uri="{28A0092B-C50C-407E-A947-70E740481C1C}">
                <a14:useLocalDpi xmlns:a14="http://schemas.microsoft.com/office/drawing/2010/main" val="0"/>
              </a:ext>
            </a:extLst>
          </a:blip>
          <a:srcRect l="61293" t="61139" r="5430" b="4360"/>
          <a:stretch/>
        </p:blipFill>
        <p:spPr>
          <a:xfrm>
            <a:off x="5340705" y="4192872"/>
            <a:ext cx="2278933" cy="2366103"/>
          </a:xfrm>
          <a:prstGeom prst="rect">
            <a:avLst/>
          </a:prstGeom>
        </p:spPr>
      </p:pic>
      <p:sp>
        <p:nvSpPr>
          <p:cNvPr id="23" name="Slide Number Placeholder 1">
            <a:extLst>
              <a:ext uri="{FF2B5EF4-FFF2-40B4-BE49-F238E27FC236}">
                <a16:creationId xmlns:a16="http://schemas.microsoft.com/office/drawing/2014/main" id="{1DE0B2E8-775E-0F45-AB2F-B6E016342987}"/>
              </a:ext>
            </a:extLst>
          </p:cNvPr>
          <p:cNvSpPr>
            <a:spLocks noGrp="1"/>
          </p:cNvSpPr>
          <p:nvPr>
            <p:ph type="sldNum" sz="quarter" idx="12"/>
          </p:nvPr>
        </p:nvSpPr>
        <p:spPr>
          <a:xfrm>
            <a:off x="8539161" y="6581774"/>
            <a:ext cx="604839" cy="276225"/>
          </a:xfrm>
        </p:spPr>
        <p:txBody>
          <a:bodyPr/>
          <a:lstStyle/>
          <a:p>
            <a:fld id="{1744BE55-CFB6-3249-9653-5A6C656DA5B0}" type="slidenum">
              <a:rPr lang="en-US" smtClean="0"/>
              <a:pPr/>
              <a:t>43</a:t>
            </a:fld>
            <a:endParaRPr lang="en-US"/>
          </a:p>
        </p:txBody>
      </p:sp>
    </p:spTree>
    <p:extLst>
      <p:ext uri="{BB962C8B-B14F-4D97-AF65-F5344CB8AC3E}">
        <p14:creationId xmlns:p14="http://schemas.microsoft.com/office/powerpoint/2010/main" val="392522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900" decel="100000" fill="hold"/>
                                        <p:tgtEl>
                                          <p:spTgt spid="1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900" decel="100000" fill="hold"/>
                                        <p:tgtEl>
                                          <p:spTgt spid="1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900" decel="100000" fill="hold"/>
                                        <p:tgtEl>
                                          <p:spTgt spid="4"/>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30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900" decel="100000" fill="hold"/>
                                        <p:tgtEl>
                                          <p:spTgt spid="16"/>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40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900" decel="100000" fill="hold"/>
                                        <p:tgtEl>
                                          <p:spTgt spid="17"/>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60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900" decel="100000" fill="hold"/>
                                        <p:tgtEl>
                                          <p:spTgt spid="18"/>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51" presetID="37" presetClass="entr" presetSubtype="0" fill="hold" nodeType="withEffect">
                                  <p:stCondLst>
                                    <p:cond delay="70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900" decel="100000" fill="hold"/>
                                        <p:tgtEl>
                                          <p:spTgt spid="14"/>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mp.png"/>
          <p:cNvPicPr>
            <a:picLocks noChangeAspect="1"/>
          </p:cNvPicPr>
          <p:nvPr/>
        </p:nvPicPr>
        <p:blipFill rotWithShape="1">
          <a:blip r:embed="rId2">
            <a:extLst>
              <a:ext uri="{28A0092B-C50C-407E-A947-70E740481C1C}">
                <a14:useLocalDpi xmlns:a14="http://schemas.microsoft.com/office/drawing/2010/main" val="0"/>
              </a:ext>
            </a:extLst>
          </a:blip>
          <a:srcRect t="25495" r="66775" b="46599"/>
          <a:stretch/>
        </p:blipFill>
        <p:spPr>
          <a:xfrm>
            <a:off x="1143000" y="1748480"/>
            <a:ext cx="2275399" cy="1913759"/>
          </a:xfrm>
          <a:prstGeom prst="rect">
            <a:avLst/>
          </a:prstGeom>
        </p:spPr>
      </p:pic>
      <p:pic>
        <p:nvPicPr>
          <p:cNvPr id="8" name="Picture 7" descr="temp.png"/>
          <p:cNvPicPr>
            <a:picLocks noChangeAspect="1"/>
          </p:cNvPicPr>
          <p:nvPr/>
        </p:nvPicPr>
        <p:blipFill rotWithShape="1">
          <a:blip r:embed="rId3">
            <a:extLst>
              <a:ext uri="{28A0092B-C50C-407E-A947-70E740481C1C}">
                <a14:useLocalDpi xmlns:a14="http://schemas.microsoft.com/office/drawing/2010/main" val="0"/>
              </a:ext>
            </a:extLst>
          </a:blip>
          <a:srcRect l="69422" t="48200" b="22373"/>
          <a:stretch/>
        </p:blipFill>
        <p:spPr>
          <a:xfrm>
            <a:off x="5897391" y="3305584"/>
            <a:ext cx="2094150" cy="2018146"/>
          </a:xfrm>
          <a:prstGeom prst="rect">
            <a:avLst/>
          </a:prstGeom>
        </p:spPr>
      </p:pic>
      <p:pic>
        <p:nvPicPr>
          <p:cNvPr id="7" name="Picture 6" descr="temp.png"/>
          <p:cNvPicPr>
            <a:picLocks noChangeAspect="1"/>
          </p:cNvPicPr>
          <p:nvPr/>
        </p:nvPicPr>
        <p:blipFill rotWithShape="1">
          <a:blip r:embed="rId4">
            <a:extLst>
              <a:ext uri="{28A0092B-C50C-407E-A947-70E740481C1C}">
                <a14:useLocalDpi xmlns:a14="http://schemas.microsoft.com/office/drawing/2010/main" val="0"/>
              </a:ext>
            </a:extLst>
          </a:blip>
          <a:srcRect l="6426" t="61137" r="60806" b="4361"/>
          <a:stretch/>
        </p:blipFill>
        <p:spPr>
          <a:xfrm>
            <a:off x="1583075" y="4192872"/>
            <a:ext cx="2244140" cy="2366103"/>
          </a:xfrm>
          <a:prstGeom prst="rect">
            <a:avLst/>
          </a:prstGeom>
        </p:spPr>
      </p:pic>
      <p:pic>
        <p:nvPicPr>
          <p:cNvPr id="6" name="Picture 5" descr="temp.png"/>
          <p:cNvPicPr>
            <a:picLocks noChangeAspect="1"/>
          </p:cNvPicPr>
          <p:nvPr/>
        </p:nvPicPr>
        <p:blipFill rotWithShape="1">
          <a:blip r:embed="rId5">
            <a:extLst>
              <a:ext uri="{28A0092B-C50C-407E-A947-70E740481C1C}">
                <a14:useLocalDpi xmlns:a14="http://schemas.microsoft.com/office/drawing/2010/main" val="0"/>
              </a:ext>
            </a:extLst>
          </a:blip>
          <a:srcRect l="22810" t="61139" r="45057"/>
          <a:stretch/>
        </p:blipFill>
        <p:spPr>
          <a:xfrm>
            <a:off x="2705145" y="4192872"/>
            <a:ext cx="2200650" cy="2665128"/>
          </a:xfrm>
          <a:prstGeom prst="rect">
            <a:avLst/>
          </a:prstGeom>
        </p:spPr>
      </p:pic>
      <p:pic>
        <p:nvPicPr>
          <p:cNvPr id="5" name="Picture 4" descr="temp.png"/>
          <p:cNvPicPr>
            <a:picLocks noChangeAspect="1"/>
          </p:cNvPicPr>
          <p:nvPr/>
        </p:nvPicPr>
        <p:blipFill rotWithShape="1">
          <a:blip r:embed="rId6">
            <a:extLst>
              <a:ext uri="{28A0092B-C50C-407E-A947-70E740481C1C}">
                <a14:useLocalDpi xmlns:a14="http://schemas.microsoft.com/office/drawing/2010/main" val="0"/>
              </a:ext>
            </a:extLst>
          </a:blip>
          <a:srcRect l="49736" r="21560" b="67782"/>
          <a:stretch/>
        </p:blipFill>
        <p:spPr>
          <a:xfrm>
            <a:off x="4549167" y="0"/>
            <a:ext cx="1965797" cy="2209522"/>
          </a:xfrm>
          <a:prstGeom prst="rect">
            <a:avLst/>
          </a:prstGeom>
        </p:spPr>
      </p:pic>
      <p:pic>
        <p:nvPicPr>
          <p:cNvPr id="4" name="Picture 3" descr="temp.png"/>
          <p:cNvPicPr>
            <a:picLocks noChangeAspect="1"/>
          </p:cNvPicPr>
          <p:nvPr/>
        </p:nvPicPr>
        <p:blipFill rotWithShape="1">
          <a:blip r:embed="rId7">
            <a:extLst>
              <a:ext uri="{28A0092B-C50C-407E-A947-70E740481C1C}">
                <a14:useLocalDpi xmlns:a14="http://schemas.microsoft.com/office/drawing/2010/main" val="0"/>
              </a:ext>
            </a:extLst>
          </a:blip>
          <a:srcRect l="8077" t="6977" r="58647" b="60425"/>
          <a:stretch/>
        </p:blipFill>
        <p:spPr>
          <a:xfrm>
            <a:off x="1696152" y="478440"/>
            <a:ext cx="2278933" cy="2235619"/>
          </a:xfrm>
          <a:prstGeom prst="rect">
            <a:avLst/>
          </a:prstGeom>
        </p:spPr>
      </p:pic>
      <p:pic>
        <p:nvPicPr>
          <p:cNvPr id="15" name="Picture 14" descr="temp.png"/>
          <p:cNvPicPr>
            <a:picLocks noChangeAspect="1"/>
          </p:cNvPicPr>
          <p:nvPr/>
        </p:nvPicPr>
        <p:blipFill rotWithShape="1">
          <a:blip r:embed="rId8">
            <a:extLst>
              <a:ext uri="{28A0092B-C50C-407E-A947-70E740481C1C}">
                <a14:useLocalDpi xmlns:a14="http://schemas.microsoft.com/office/drawing/2010/main" val="0"/>
              </a:ext>
            </a:extLst>
          </a:blip>
          <a:srcRect l="61293" t="6976" r="5430" b="59410"/>
          <a:stretch/>
        </p:blipFill>
        <p:spPr>
          <a:xfrm>
            <a:off x="5340705" y="478440"/>
            <a:ext cx="2278933" cy="2305210"/>
          </a:xfrm>
          <a:prstGeom prst="rect">
            <a:avLst/>
          </a:prstGeom>
        </p:spPr>
      </p:pic>
      <p:pic>
        <p:nvPicPr>
          <p:cNvPr id="16" name="Picture 15" descr="temp.png"/>
          <p:cNvPicPr>
            <a:picLocks noChangeAspect="1"/>
          </p:cNvPicPr>
          <p:nvPr/>
        </p:nvPicPr>
        <p:blipFill rotWithShape="1">
          <a:blip r:embed="rId9">
            <a:extLst>
              <a:ext uri="{28A0092B-C50C-407E-A947-70E740481C1C}">
                <a14:useLocalDpi xmlns:a14="http://schemas.microsoft.com/office/drawing/2010/main" val="0"/>
              </a:ext>
            </a:extLst>
          </a:blip>
          <a:srcRect l="70692" t="25495" b="46599"/>
          <a:stretch/>
        </p:blipFill>
        <p:spPr>
          <a:xfrm>
            <a:off x="5984373" y="1748480"/>
            <a:ext cx="2007168" cy="1913759"/>
          </a:xfrm>
          <a:prstGeom prst="rect">
            <a:avLst/>
          </a:prstGeom>
        </p:spPr>
      </p:pic>
      <p:pic>
        <p:nvPicPr>
          <p:cNvPr id="14" name="Picture 13" descr="temp.png"/>
          <p:cNvPicPr>
            <a:picLocks noChangeAspect="1"/>
          </p:cNvPicPr>
          <p:nvPr/>
        </p:nvPicPr>
        <p:blipFill rotWithShape="1">
          <a:blip r:embed="rId10">
            <a:extLst>
              <a:ext uri="{28A0092B-C50C-407E-A947-70E740481C1C}">
                <a14:useLocalDpi xmlns:a14="http://schemas.microsoft.com/office/drawing/2010/main" val="0"/>
              </a:ext>
            </a:extLst>
          </a:blip>
          <a:srcRect l="24969" r="47216" b="67782"/>
          <a:stretch/>
        </p:blipFill>
        <p:spPr>
          <a:xfrm>
            <a:off x="2853015" y="0"/>
            <a:ext cx="1904909" cy="2209522"/>
          </a:xfrm>
          <a:prstGeom prst="rect">
            <a:avLst/>
          </a:prstGeom>
        </p:spPr>
      </p:pic>
      <p:pic>
        <p:nvPicPr>
          <p:cNvPr id="17" name="Picture 16" descr="temp.png"/>
          <p:cNvPicPr>
            <a:picLocks noChangeAspect="1"/>
          </p:cNvPicPr>
          <p:nvPr/>
        </p:nvPicPr>
        <p:blipFill rotWithShape="1">
          <a:blip r:embed="rId11">
            <a:extLst>
              <a:ext uri="{28A0092B-C50C-407E-A947-70E740481C1C}">
                <a14:useLocalDpi xmlns:a14="http://schemas.microsoft.com/office/drawing/2010/main" val="0"/>
              </a:ext>
            </a:extLst>
          </a:blip>
          <a:srcRect t="49722" r="66775" b="22372"/>
          <a:stretch/>
        </p:blipFill>
        <p:spPr>
          <a:xfrm>
            <a:off x="1143000" y="3409970"/>
            <a:ext cx="2275399" cy="1913761"/>
          </a:xfrm>
          <a:prstGeom prst="rect">
            <a:avLst/>
          </a:prstGeom>
        </p:spPr>
      </p:pic>
      <p:pic>
        <p:nvPicPr>
          <p:cNvPr id="18" name="Picture 17" descr="temp.png"/>
          <p:cNvPicPr>
            <a:picLocks noChangeAspect="1"/>
          </p:cNvPicPr>
          <p:nvPr/>
        </p:nvPicPr>
        <p:blipFill rotWithShape="1">
          <a:blip r:embed="rId12">
            <a:extLst>
              <a:ext uri="{28A0092B-C50C-407E-A947-70E740481C1C}">
                <a14:useLocalDpi xmlns:a14="http://schemas.microsoft.com/office/drawing/2010/main" val="0"/>
              </a:ext>
            </a:extLst>
          </a:blip>
          <a:srcRect l="49736" t="71539" r="21560"/>
          <a:stretch/>
        </p:blipFill>
        <p:spPr>
          <a:xfrm>
            <a:off x="4549167" y="4906182"/>
            <a:ext cx="1965797" cy="1951817"/>
          </a:xfrm>
          <a:prstGeom prst="rect">
            <a:avLst/>
          </a:prstGeom>
        </p:spPr>
      </p:pic>
      <p:pic>
        <p:nvPicPr>
          <p:cNvPr id="19" name="Picture 18" descr="temp.png"/>
          <p:cNvPicPr>
            <a:picLocks noChangeAspect="1"/>
          </p:cNvPicPr>
          <p:nvPr/>
        </p:nvPicPr>
        <p:blipFill rotWithShape="1">
          <a:blip r:embed="rId13">
            <a:extLst>
              <a:ext uri="{28A0092B-C50C-407E-A947-70E740481C1C}">
                <a14:useLocalDpi xmlns:a14="http://schemas.microsoft.com/office/drawing/2010/main" val="0"/>
              </a:ext>
            </a:extLst>
          </a:blip>
          <a:srcRect l="61293" t="61139" r="5430" b="4360"/>
          <a:stretch/>
        </p:blipFill>
        <p:spPr>
          <a:xfrm>
            <a:off x="5340705" y="4192872"/>
            <a:ext cx="2278933" cy="2366103"/>
          </a:xfrm>
          <a:prstGeom prst="rect">
            <a:avLst/>
          </a:prstGeom>
        </p:spPr>
      </p:pic>
      <p:pic>
        <p:nvPicPr>
          <p:cNvPr id="21" name="Picture 20" descr="temp.png"/>
          <p:cNvPicPr>
            <a:picLocks noChangeAspect="1"/>
          </p:cNvPicPr>
          <p:nvPr/>
        </p:nvPicPr>
        <p:blipFill rotWithShape="1">
          <a:blip r:embed="rId14">
            <a:alphaModFix amt="30000"/>
            <a:extLst>
              <a:ext uri="{28A0092B-C50C-407E-A947-70E740481C1C}">
                <a14:useLocalDpi xmlns:a14="http://schemas.microsoft.com/office/drawing/2010/main" val="0"/>
              </a:ext>
            </a:extLst>
          </a:blip>
          <a:srcRect l="49736" t="25495" r="21560" b="46599"/>
          <a:stretch/>
        </p:blipFill>
        <p:spPr>
          <a:xfrm>
            <a:off x="4549167" y="1748480"/>
            <a:ext cx="1965797" cy="1913759"/>
          </a:xfrm>
          <a:prstGeom prst="rect">
            <a:avLst/>
          </a:prstGeom>
        </p:spPr>
      </p:pic>
      <p:pic>
        <p:nvPicPr>
          <p:cNvPr id="22" name="Picture 21" descr="temp.png"/>
          <p:cNvPicPr>
            <a:picLocks noChangeAspect="1"/>
          </p:cNvPicPr>
          <p:nvPr/>
        </p:nvPicPr>
        <p:blipFill rotWithShape="1">
          <a:blip r:embed="rId15">
            <a:alphaModFix amt="30000"/>
            <a:extLst>
              <a:ext uri="{28A0092B-C50C-407E-A947-70E740481C1C}">
                <a14:useLocalDpi xmlns:a14="http://schemas.microsoft.com/office/drawing/2010/main" val="0"/>
              </a:ext>
            </a:extLst>
          </a:blip>
          <a:srcRect l="24969" t="25495" r="47216" b="46599"/>
          <a:stretch/>
        </p:blipFill>
        <p:spPr>
          <a:xfrm>
            <a:off x="2853015" y="1748480"/>
            <a:ext cx="1904909" cy="1913759"/>
          </a:xfrm>
          <a:prstGeom prst="rect">
            <a:avLst/>
          </a:prstGeom>
        </p:spPr>
      </p:pic>
      <p:pic>
        <p:nvPicPr>
          <p:cNvPr id="23" name="Picture 22" descr="temp.png"/>
          <p:cNvPicPr>
            <a:picLocks noChangeAspect="1"/>
          </p:cNvPicPr>
          <p:nvPr/>
        </p:nvPicPr>
        <p:blipFill rotWithShape="1">
          <a:blip r:embed="rId16">
            <a:alphaModFix amt="30000"/>
            <a:extLst>
              <a:ext uri="{28A0092B-C50C-407E-A947-70E740481C1C}">
                <a14:useLocalDpi xmlns:a14="http://schemas.microsoft.com/office/drawing/2010/main" val="0"/>
              </a:ext>
            </a:extLst>
          </a:blip>
          <a:srcRect l="49736" t="48200" r="21560" b="21357"/>
          <a:stretch/>
        </p:blipFill>
        <p:spPr>
          <a:xfrm>
            <a:off x="4549167" y="3305584"/>
            <a:ext cx="1965797" cy="2087738"/>
          </a:xfrm>
          <a:prstGeom prst="rect">
            <a:avLst/>
          </a:prstGeom>
        </p:spPr>
      </p:pic>
      <p:pic>
        <p:nvPicPr>
          <p:cNvPr id="24" name="Picture 23" descr="temp.png"/>
          <p:cNvPicPr>
            <a:picLocks noChangeAspect="1"/>
          </p:cNvPicPr>
          <p:nvPr/>
        </p:nvPicPr>
        <p:blipFill rotWithShape="1">
          <a:blip r:embed="rId17">
            <a:alphaModFix amt="30000"/>
            <a:extLst>
              <a:ext uri="{28A0092B-C50C-407E-A947-70E740481C1C}">
                <a14:useLocalDpi xmlns:a14="http://schemas.microsoft.com/office/drawing/2010/main" val="0"/>
              </a:ext>
            </a:extLst>
          </a:blip>
          <a:srcRect l="24969" t="49722" r="45057" b="22372"/>
          <a:stretch/>
        </p:blipFill>
        <p:spPr>
          <a:xfrm>
            <a:off x="2853015" y="3409971"/>
            <a:ext cx="2052780" cy="1913760"/>
          </a:xfrm>
          <a:prstGeom prst="rect">
            <a:avLst/>
          </a:prstGeom>
        </p:spPr>
      </p:pic>
      <p:sp>
        <p:nvSpPr>
          <p:cNvPr id="26" name="Slide Number Placeholder 1">
            <a:extLst>
              <a:ext uri="{FF2B5EF4-FFF2-40B4-BE49-F238E27FC236}">
                <a16:creationId xmlns:a16="http://schemas.microsoft.com/office/drawing/2014/main" id="{B2617020-59BE-BC47-887E-644885970384}"/>
              </a:ext>
            </a:extLst>
          </p:cNvPr>
          <p:cNvSpPr>
            <a:spLocks noGrp="1"/>
          </p:cNvSpPr>
          <p:nvPr>
            <p:ph type="sldNum" sz="quarter" idx="12"/>
          </p:nvPr>
        </p:nvSpPr>
        <p:spPr>
          <a:xfrm>
            <a:off x="8539161" y="6581774"/>
            <a:ext cx="604839" cy="276225"/>
          </a:xfrm>
        </p:spPr>
        <p:txBody>
          <a:bodyPr/>
          <a:lstStyle/>
          <a:p>
            <a:fld id="{1744BE55-CFB6-3249-9653-5A6C656DA5B0}" type="slidenum">
              <a:rPr lang="en-US" smtClean="0"/>
              <a:pPr/>
              <a:t>44</a:t>
            </a:fld>
            <a:endParaRPr lang="en-US"/>
          </a:p>
        </p:txBody>
      </p:sp>
      <p:sp>
        <p:nvSpPr>
          <p:cNvPr id="2" name="TextBox 1">
            <a:extLst>
              <a:ext uri="{FF2B5EF4-FFF2-40B4-BE49-F238E27FC236}">
                <a16:creationId xmlns:a16="http://schemas.microsoft.com/office/drawing/2014/main" id="{958E0864-ED25-2247-9D03-88662C294866}"/>
              </a:ext>
            </a:extLst>
          </p:cNvPr>
          <p:cNvSpPr txBox="1"/>
          <p:nvPr/>
        </p:nvSpPr>
        <p:spPr>
          <a:xfrm>
            <a:off x="137825" y="143904"/>
            <a:ext cx="1968767" cy="1200329"/>
          </a:xfrm>
          <a:prstGeom prst="rect">
            <a:avLst/>
          </a:prstGeom>
          <a:noFill/>
        </p:spPr>
        <p:txBody>
          <a:bodyPr wrap="square" rtlCol="0">
            <a:spAutoFit/>
          </a:bodyPr>
          <a:lstStyle/>
          <a:p>
            <a:r>
              <a:rPr lang="it-IT" sz="3600">
                <a:solidFill>
                  <a:schemeClr val="bg1"/>
                </a:solidFill>
                <a:latin typeface="Oswald" pitchFamily="2" charset="77"/>
              </a:rPr>
              <a:t>Particelle materia</a:t>
            </a:r>
          </a:p>
        </p:txBody>
      </p:sp>
    </p:spTree>
    <p:extLst>
      <p:ext uri="{BB962C8B-B14F-4D97-AF65-F5344CB8AC3E}">
        <p14:creationId xmlns:p14="http://schemas.microsoft.com/office/powerpoint/2010/main" val="75926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mp.png"/>
          <p:cNvPicPr>
            <a:picLocks noChangeAspect="1"/>
          </p:cNvPicPr>
          <p:nvPr/>
        </p:nvPicPr>
        <p:blipFill rotWithShape="1">
          <a:blip r:embed="rId2">
            <a:alphaModFix amt="30000"/>
            <a:extLst>
              <a:ext uri="{28A0092B-C50C-407E-A947-70E740481C1C}">
                <a14:useLocalDpi xmlns:a14="http://schemas.microsoft.com/office/drawing/2010/main" val="0"/>
              </a:ext>
            </a:extLst>
          </a:blip>
          <a:srcRect t="25495" r="66775" b="46599"/>
          <a:stretch/>
        </p:blipFill>
        <p:spPr>
          <a:xfrm>
            <a:off x="1143000" y="1748480"/>
            <a:ext cx="2275399" cy="1913759"/>
          </a:xfrm>
          <a:prstGeom prst="rect">
            <a:avLst/>
          </a:prstGeom>
        </p:spPr>
      </p:pic>
      <p:pic>
        <p:nvPicPr>
          <p:cNvPr id="2" name="Picture 1" descr="temp.png"/>
          <p:cNvPicPr>
            <a:picLocks noChangeAspect="1"/>
          </p:cNvPicPr>
          <p:nvPr/>
        </p:nvPicPr>
        <p:blipFill rotWithShape="1">
          <a:blip r:embed="rId3">
            <a:extLst>
              <a:ext uri="{28A0092B-C50C-407E-A947-70E740481C1C}">
                <a14:useLocalDpi xmlns:a14="http://schemas.microsoft.com/office/drawing/2010/main" val="0"/>
              </a:ext>
            </a:extLst>
          </a:blip>
          <a:srcRect l="49736" t="25495" r="21560" b="46599"/>
          <a:stretch/>
        </p:blipFill>
        <p:spPr>
          <a:xfrm>
            <a:off x="4549167" y="1748480"/>
            <a:ext cx="1965797" cy="1913759"/>
          </a:xfrm>
          <a:prstGeom prst="rect">
            <a:avLst/>
          </a:prstGeom>
        </p:spPr>
      </p:pic>
      <p:pic>
        <p:nvPicPr>
          <p:cNvPr id="9" name="Picture 8" descr="temp.png"/>
          <p:cNvPicPr>
            <a:picLocks noChangeAspect="1"/>
          </p:cNvPicPr>
          <p:nvPr/>
        </p:nvPicPr>
        <p:blipFill rotWithShape="1">
          <a:blip r:embed="rId4">
            <a:extLst>
              <a:ext uri="{28A0092B-C50C-407E-A947-70E740481C1C}">
                <a14:useLocalDpi xmlns:a14="http://schemas.microsoft.com/office/drawing/2010/main" val="0"/>
              </a:ext>
            </a:extLst>
          </a:blip>
          <a:srcRect l="24969" t="25495" r="47216" b="46599"/>
          <a:stretch/>
        </p:blipFill>
        <p:spPr>
          <a:xfrm>
            <a:off x="2853015" y="1748480"/>
            <a:ext cx="1904909" cy="1913759"/>
          </a:xfrm>
          <a:prstGeom prst="rect">
            <a:avLst/>
          </a:prstGeom>
        </p:spPr>
      </p:pic>
      <p:pic>
        <p:nvPicPr>
          <p:cNvPr id="8" name="Picture 7" descr="temp.png"/>
          <p:cNvPicPr>
            <a:picLocks noChangeAspect="1"/>
          </p:cNvPicPr>
          <p:nvPr/>
        </p:nvPicPr>
        <p:blipFill rotWithShape="1">
          <a:blip r:embed="rId5">
            <a:alphaModFix amt="30000"/>
            <a:extLst>
              <a:ext uri="{28A0092B-C50C-407E-A947-70E740481C1C}">
                <a14:useLocalDpi xmlns:a14="http://schemas.microsoft.com/office/drawing/2010/main" val="0"/>
              </a:ext>
            </a:extLst>
          </a:blip>
          <a:srcRect l="69422" t="48200" b="22373"/>
          <a:stretch/>
        </p:blipFill>
        <p:spPr>
          <a:xfrm>
            <a:off x="5897391" y="3305584"/>
            <a:ext cx="2094150" cy="2018146"/>
          </a:xfrm>
          <a:prstGeom prst="rect">
            <a:avLst/>
          </a:prstGeom>
        </p:spPr>
      </p:pic>
      <p:pic>
        <p:nvPicPr>
          <p:cNvPr id="7" name="Picture 6" descr="temp.png"/>
          <p:cNvPicPr>
            <a:picLocks noChangeAspect="1"/>
          </p:cNvPicPr>
          <p:nvPr/>
        </p:nvPicPr>
        <p:blipFill rotWithShape="1">
          <a:blip r:embed="rId6">
            <a:alphaModFix amt="30000"/>
            <a:extLst>
              <a:ext uri="{28A0092B-C50C-407E-A947-70E740481C1C}">
                <a14:useLocalDpi xmlns:a14="http://schemas.microsoft.com/office/drawing/2010/main" val="0"/>
              </a:ext>
            </a:extLst>
          </a:blip>
          <a:srcRect l="6426" t="61137" r="60806" b="4361"/>
          <a:stretch/>
        </p:blipFill>
        <p:spPr>
          <a:xfrm>
            <a:off x="1583075" y="4192872"/>
            <a:ext cx="2244140" cy="2366103"/>
          </a:xfrm>
          <a:prstGeom prst="rect">
            <a:avLst/>
          </a:prstGeom>
        </p:spPr>
      </p:pic>
      <p:pic>
        <p:nvPicPr>
          <p:cNvPr id="6" name="Picture 5" descr="temp.png"/>
          <p:cNvPicPr>
            <a:picLocks noChangeAspect="1"/>
          </p:cNvPicPr>
          <p:nvPr/>
        </p:nvPicPr>
        <p:blipFill rotWithShape="1">
          <a:blip r:embed="rId7">
            <a:alphaModFix amt="30000"/>
            <a:extLst>
              <a:ext uri="{28A0092B-C50C-407E-A947-70E740481C1C}">
                <a14:useLocalDpi xmlns:a14="http://schemas.microsoft.com/office/drawing/2010/main" val="0"/>
              </a:ext>
            </a:extLst>
          </a:blip>
          <a:srcRect l="22810" t="61139" r="45057"/>
          <a:stretch/>
        </p:blipFill>
        <p:spPr>
          <a:xfrm>
            <a:off x="2705145" y="4192872"/>
            <a:ext cx="2200650" cy="2665128"/>
          </a:xfrm>
          <a:prstGeom prst="rect">
            <a:avLst/>
          </a:prstGeom>
        </p:spPr>
      </p:pic>
      <p:pic>
        <p:nvPicPr>
          <p:cNvPr id="5" name="Picture 4" descr="temp.png"/>
          <p:cNvPicPr>
            <a:picLocks noChangeAspect="1"/>
          </p:cNvPicPr>
          <p:nvPr/>
        </p:nvPicPr>
        <p:blipFill rotWithShape="1">
          <a:blip r:embed="rId8">
            <a:alphaModFix amt="30000"/>
            <a:extLst>
              <a:ext uri="{28A0092B-C50C-407E-A947-70E740481C1C}">
                <a14:useLocalDpi xmlns:a14="http://schemas.microsoft.com/office/drawing/2010/main" val="0"/>
              </a:ext>
            </a:extLst>
          </a:blip>
          <a:srcRect l="49736" r="21560" b="67782"/>
          <a:stretch/>
        </p:blipFill>
        <p:spPr>
          <a:xfrm>
            <a:off x="4549167" y="0"/>
            <a:ext cx="1965797" cy="2209522"/>
          </a:xfrm>
          <a:prstGeom prst="rect">
            <a:avLst/>
          </a:prstGeom>
        </p:spPr>
      </p:pic>
      <p:pic>
        <p:nvPicPr>
          <p:cNvPr id="4" name="Picture 3" descr="temp.png"/>
          <p:cNvPicPr>
            <a:picLocks noChangeAspect="1"/>
          </p:cNvPicPr>
          <p:nvPr/>
        </p:nvPicPr>
        <p:blipFill rotWithShape="1">
          <a:blip r:embed="rId9">
            <a:alphaModFix amt="30000"/>
            <a:extLst>
              <a:ext uri="{28A0092B-C50C-407E-A947-70E740481C1C}">
                <a14:useLocalDpi xmlns:a14="http://schemas.microsoft.com/office/drawing/2010/main" val="0"/>
              </a:ext>
            </a:extLst>
          </a:blip>
          <a:srcRect l="8077" t="6977" r="58647" b="60425"/>
          <a:stretch/>
        </p:blipFill>
        <p:spPr>
          <a:xfrm>
            <a:off x="1696152" y="478440"/>
            <a:ext cx="2278933" cy="2235619"/>
          </a:xfrm>
          <a:prstGeom prst="rect">
            <a:avLst/>
          </a:prstGeom>
        </p:spPr>
      </p:pic>
      <p:pic>
        <p:nvPicPr>
          <p:cNvPr id="12" name="Picture 11" descr="temp.png"/>
          <p:cNvPicPr>
            <a:picLocks noChangeAspect="1"/>
          </p:cNvPicPr>
          <p:nvPr/>
        </p:nvPicPr>
        <p:blipFill rotWithShape="1">
          <a:blip r:embed="rId10">
            <a:extLst>
              <a:ext uri="{28A0092B-C50C-407E-A947-70E740481C1C}">
                <a14:useLocalDpi xmlns:a14="http://schemas.microsoft.com/office/drawing/2010/main" val="0"/>
              </a:ext>
            </a:extLst>
          </a:blip>
          <a:srcRect l="49736" t="48200" r="21560" b="21357"/>
          <a:stretch/>
        </p:blipFill>
        <p:spPr>
          <a:xfrm>
            <a:off x="4549167" y="3305584"/>
            <a:ext cx="1965797" cy="2087738"/>
          </a:xfrm>
          <a:prstGeom prst="rect">
            <a:avLst/>
          </a:prstGeom>
        </p:spPr>
      </p:pic>
      <p:pic>
        <p:nvPicPr>
          <p:cNvPr id="13" name="Picture 12" descr="temp.png"/>
          <p:cNvPicPr>
            <a:picLocks noChangeAspect="1"/>
          </p:cNvPicPr>
          <p:nvPr/>
        </p:nvPicPr>
        <p:blipFill rotWithShape="1">
          <a:blip r:embed="rId11">
            <a:extLst>
              <a:ext uri="{28A0092B-C50C-407E-A947-70E740481C1C}">
                <a14:useLocalDpi xmlns:a14="http://schemas.microsoft.com/office/drawing/2010/main" val="0"/>
              </a:ext>
            </a:extLst>
          </a:blip>
          <a:srcRect l="24969" t="49722" r="45057" b="22372"/>
          <a:stretch/>
        </p:blipFill>
        <p:spPr>
          <a:xfrm>
            <a:off x="2853015" y="3409971"/>
            <a:ext cx="2052780" cy="1913760"/>
          </a:xfrm>
          <a:prstGeom prst="rect">
            <a:avLst/>
          </a:prstGeom>
        </p:spPr>
      </p:pic>
      <p:pic>
        <p:nvPicPr>
          <p:cNvPr id="14" name="Picture 13" descr="temp.png"/>
          <p:cNvPicPr>
            <a:picLocks noChangeAspect="1"/>
          </p:cNvPicPr>
          <p:nvPr/>
        </p:nvPicPr>
        <p:blipFill rotWithShape="1">
          <a:blip r:embed="rId12">
            <a:alphaModFix amt="30000"/>
            <a:extLst>
              <a:ext uri="{28A0092B-C50C-407E-A947-70E740481C1C}">
                <a14:useLocalDpi xmlns:a14="http://schemas.microsoft.com/office/drawing/2010/main" val="0"/>
              </a:ext>
            </a:extLst>
          </a:blip>
          <a:srcRect l="24969" r="47216" b="67782"/>
          <a:stretch/>
        </p:blipFill>
        <p:spPr>
          <a:xfrm>
            <a:off x="2853015" y="0"/>
            <a:ext cx="1904909" cy="2209522"/>
          </a:xfrm>
          <a:prstGeom prst="rect">
            <a:avLst/>
          </a:prstGeom>
        </p:spPr>
      </p:pic>
      <p:pic>
        <p:nvPicPr>
          <p:cNvPr id="15" name="Picture 14" descr="temp.png"/>
          <p:cNvPicPr>
            <a:picLocks noChangeAspect="1"/>
          </p:cNvPicPr>
          <p:nvPr/>
        </p:nvPicPr>
        <p:blipFill rotWithShape="1">
          <a:blip r:embed="rId13">
            <a:alphaModFix amt="30000"/>
            <a:extLst>
              <a:ext uri="{28A0092B-C50C-407E-A947-70E740481C1C}">
                <a14:useLocalDpi xmlns:a14="http://schemas.microsoft.com/office/drawing/2010/main" val="0"/>
              </a:ext>
            </a:extLst>
          </a:blip>
          <a:srcRect l="61293" t="6976" r="5430" b="59410"/>
          <a:stretch/>
        </p:blipFill>
        <p:spPr>
          <a:xfrm>
            <a:off x="5340705" y="478440"/>
            <a:ext cx="2278933" cy="2305210"/>
          </a:xfrm>
          <a:prstGeom prst="rect">
            <a:avLst/>
          </a:prstGeom>
        </p:spPr>
      </p:pic>
      <p:pic>
        <p:nvPicPr>
          <p:cNvPr id="16" name="Picture 15" descr="temp.png"/>
          <p:cNvPicPr>
            <a:picLocks noChangeAspect="1"/>
          </p:cNvPicPr>
          <p:nvPr/>
        </p:nvPicPr>
        <p:blipFill rotWithShape="1">
          <a:blip r:embed="rId14">
            <a:alphaModFix amt="30000"/>
            <a:extLst>
              <a:ext uri="{28A0092B-C50C-407E-A947-70E740481C1C}">
                <a14:useLocalDpi xmlns:a14="http://schemas.microsoft.com/office/drawing/2010/main" val="0"/>
              </a:ext>
            </a:extLst>
          </a:blip>
          <a:srcRect l="70692" t="25495" b="46599"/>
          <a:stretch/>
        </p:blipFill>
        <p:spPr>
          <a:xfrm>
            <a:off x="5984373" y="1748480"/>
            <a:ext cx="2007168" cy="1913759"/>
          </a:xfrm>
          <a:prstGeom prst="rect">
            <a:avLst/>
          </a:prstGeom>
        </p:spPr>
      </p:pic>
      <p:pic>
        <p:nvPicPr>
          <p:cNvPr id="17" name="Picture 16" descr="temp.png"/>
          <p:cNvPicPr>
            <a:picLocks noChangeAspect="1"/>
          </p:cNvPicPr>
          <p:nvPr/>
        </p:nvPicPr>
        <p:blipFill rotWithShape="1">
          <a:blip r:embed="rId15">
            <a:alphaModFix amt="30000"/>
            <a:extLst>
              <a:ext uri="{28A0092B-C50C-407E-A947-70E740481C1C}">
                <a14:useLocalDpi xmlns:a14="http://schemas.microsoft.com/office/drawing/2010/main" val="0"/>
              </a:ext>
            </a:extLst>
          </a:blip>
          <a:srcRect t="49722" r="66775" b="22372"/>
          <a:stretch/>
        </p:blipFill>
        <p:spPr>
          <a:xfrm>
            <a:off x="1143000" y="3409970"/>
            <a:ext cx="2275399" cy="1913761"/>
          </a:xfrm>
          <a:prstGeom prst="rect">
            <a:avLst/>
          </a:prstGeom>
        </p:spPr>
      </p:pic>
      <p:pic>
        <p:nvPicPr>
          <p:cNvPr id="18" name="Picture 17" descr="temp.png"/>
          <p:cNvPicPr>
            <a:picLocks noChangeAspect="1"/>
          </p:cNvPicPr>
          <p:nvPr/>
        </p:nvPicPr>
        <p:blipFill rotWithShape="1">
          <a:blip r:embed="rId16">
            <a:alphaModFix amt="30000"/>
            <a:extLst>
              <a:ext uri="{28A0092B-C50C-407E-A947-70E740481C1C}">
                <a14:useLocalDpi xmlns:a14="http://schemas.microsoft.com/office/drawing/2010/main" val="0"/>
              </a:ext>
            </a:extLst>
          </a:blip>
          <a:srcRect l="49736" t="71539" r="21560"/>
          <a:stretch/>
        </p:blipFill>
        <p:spPr>
          <a:xfrm>
            <a:off x="4549167" y="4906182"/>
            <a:ext cx="1965797" cy="1951817"/>
          </a:xfrm>
          <a:prstGeom prst="rect">
            <a:avLst/>
          </a:prstGeom>
        </p:spPr>
      </p:pic>
      <p:pic>
        <p:nvPicPr>
          <p:cNvPr id="19" name="Picture 18" descr="temp.png"/>
          <p:cNvPicPr>
            <a:picLocks noChangeAspect="1"/>
          </p:cNvPicPr>
          <p:nvPr/>
        </p:nvPicPr>
        <p:blipFill rotWithShape="1">
          <a:blip r:embed="rId17">
            <a:alphaModFix amt="30000"/>
            <a:extLst>
              <a:ext uri="{28A0092B-C50C-407E-A947-70E740481C1C}">
                <a14:useLocalDpi xmlns:a14="http://schemas.microsoft.com/office/drawing/2010/main" val="0"/>
              </a:ext>
            </a:extLst>
          </a:blip>
          <a:srcRect l="61293" t="61139" r="5430" b="4360"/>
          <a:stretch/>
        </p:blipFill>
        <p:spPr>
          <a:xfrm>
            <a:off x="5340705" y="4192872"/>
            <a:ext cx="2278933" cy="2366103"/>
          </a:xfrm>
          <a:prstGeom prst="rect">
            <a:avLst/>
          </a:prstGeom>
        </p:spPr>
      </p:pic>
      <p:sp>
        <p:nvSpPr>
          <p:cNvPr id="22" name="Slide Number Placeholder 1">
            <a:extLst>
              <a:ext uri="{FF2B5EF4-FFF2-40B4-BE49-F238E27FC236}">
                <a16:creationId xmlns:a16="http://schemas.microsoft.com/office/drawing/2014/main" id="{B6F65DBC-E2CE-034B-9C81-47CC426F83CE}"/>
              </a:ext>
            </a:extLst>
          </p:cNvPr>
          <p:cNvSpPr>
            <a:spLocks noGrp="1"/>
          </p:cNvSpPr>
          <p:nvPr>
            <p:ph type="sldNum" sz="quarter" idx="12"/>
          </p:nvPr>
        </p:nvSpPr>
        <p:spPr>
          <a:xfrm>
            <a:off x="8539161" y="6581774"/>
            <a:ext cx="604839" cy="276225"/>
          </a:xfrm>
        </p:spPr>
        <p:txBody>
          <a:bodyPr/>
          <a:lstStyle/>
          <a:p>
            <a:fld id="{1744BE55-CFB6-3249-9653-5A6C656DA5B0}" type="slidenum">
              <a:rPr lang="en-US" smtClean="0"/>
              <a:pPr/>
              <a:t>45</a:t>
            </a:fld>
            <a:endParaRPr lang="en-US"/>
          </a:p>
        </p:txBody>
      </p:sp>
      <p:sp>
        <p:nvSpPr>
          <p:cNvPr id="23" name="TextBox 22">
            <a:extLst>
              <a:ext uri="{FF2B5EF4-FFF2-40B4-BE49-F238E27FC236}">
                <a16:creationId xmlns:a16="http://schemas.microsoft.com/office/drawing/2014/main" id="{FD456CD4-4991-5147-B384-04106CC000DE}"/>
              </a:ext>
            </a:extLst>
          </p:cNvPr>
          <p:cNvSpPr txBox="1"/>
          <p:nvPr/>
        </p:nvSpPr>
        <p:spPr>
          <a:xfrm>
            <a:off x="137825" y="143904"/>
            <a:ext cx="1968767" cy="1200329"/>
          </a:xfrm>
          <a:prstGeom prst="rect">
            <a:avLst/>
          </a:prstGeom>
          <a:noFill/>
        </p:spPr>
        <p:txBody>
          <a:bodyPr wrap="square" rtlCol="0">
            <a:spAutoFit/>
          </a:bodyPr>
          <a:lstStyle/>
          <a:p>
            <a:r>
              <a:rPr lang="it-IT" sz="3600" dirty="0">
                <a:solidFill>
                  <a:schemeClr val="bg1"/>
                </a:solidFill>
                <a:latin typeface="Oswald" pitchFamily="2" charset="77"/>
              </a:rPr>
              <a:t>Particelle forza</a:t>
            </a:r>
          </a:p>
        </p:txBody>
      </p:sp>
    </p:spTree>
    <p:extLst>
      <p:ext uri="{BB962C8B-B14F-4D97-AF65-F5344CB8AC3E}">
        <p14:creationId xmlns:p14="http://schemas.microsoft.com/office/powerpoint/2010/main" val="168154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mp.png"/>
          <p:cNvPicPr>
            <a:picLocks noChangeAspect="1"/>
          </p:cNvPicPr>
          <p:nvPr/>
        </p:nvPicPr>
        <p:blipFill rotWithShape="1">
          <a:blip r:embed="rId2">
            <a:extLst>
              <a:ext uri="{28A0092B-C50C-407E-A947-70E740481C1C}">
                <a14:useLocalDpi xmlns:a14="http://schemas.microsoft.com/office/drawing/2010/main" val="0"/>
              </a:ext>
            </a:extLst>
          </a:blip>
          <a:srcRect t="25495" r="66775" b="46599"/>
          <a:stretch/>
        </p:blipFill>
        <p:spPr>
          <a:xfrm>
            <a:off x="1143000" y="1748480"/>
            <a:ext cx="2275399" cy="1913759"/>
          </a:xfrm>
          <a:prstGeom prst="rect">
            <a:avLst/>
          </a:prstGeom>
        </p:spPr>
      </p:pic>
      <p:pic>
        <p:nvPicPr>
          <p:cNvPr id="2" name="Picture 1" descr="temp.png"/>
          <p:cNvPicPr>
            <a:picLocks noChangeAspect="1"/>
          </p:cNvPicPr>
          <p:nvPr/>
        </p:nvPicPr>
        <p:blipFill rotWithShape="1">
          <a:blip r:embed="rId3">
            <a:alphaModFix amt="20000"/>
            <a:extLst>
              <a:ext uri="{28A0092B-C50C-407E-A947-70E740481C1C}">
                <a14:useLocalDpi xmlns:a14="http://schemas.microsoft.com/office/drawing/2010/main" val="0"/>
              </a:ext>
            </a:extLst>
          </a:blip>
          <a:srcRect l="49736" t="25495" r="21560" b="46599"/>
          <a:stretch/>
        </p:blipFill>
        <p:spPr>
          <a:xfrm>
            <a:off x="4549167" y="1748480"/>
            <a:ext cx="1965797" cy="1913759"/>
          </a:xfrm>
          <a:prstGeom prst="rect">
            <a:avLst/>
          </a:prstGeom>
        </p:spPr>
      </p:pic>
      <p:pic>
        <p:nvPicPr>
          <p:cNvPr id="9" name="Picture 8" descr="temp.png"/>
          <p:cNvPicPr>
            <a:picLocks noChangeAspect="1"/>
          </p:cNvPicPr>
          <p:nvPr/>
        </p:nvPicPr>
        <p:blipFill rotWithShape="1">
          <a:blip r:embed="rId4">
            <a:extLst>
              <a:ext uri="{28A0092B-C50C-407E-A947-70E740481C1C}">
                <a14:useLocalDpi xmlns:a14="http://schemas.microsoft.com/office/drawing/2010/main" val="0"/>
              </a:ext>
            </a:extLst>
          </a:blip>
          <a:srcRect l="24969" t="25495" r="47216" b="46599"/>
          <a:stretch/>
        </p:blipFill>
        <p:spPr>
          <a:xfrm>
            <a:off x="2853015" y="1748480"/>
            <a:ext cx="1904909" cy="1913759"/>
          </a:xfrm>
          <a:prstGeom prst="rect">
            <a:avLst/>
          </a:prstGeom>
        </p:spPr>
      </p:pic>
      <p:pic>
        <p:nvPicPr>
          <p:cNvPr id="7" name="Picture 6" descr="temp.png"/>
          <p:cNvPicPr>
            <a:picLocks noChangeAspect="1"/>
          </p:cNvPicPr>
          <p:nvPr/>
        </p:nvPicPr>
        <p:blipFill rotWithShape="1">
          <a:blip r:embed="rId5">
            <a:alphaModFix amt="20000"/>
            <a:extLst>
              <a:ext uri="{28A0092B-C50C-407E-A947-70E740481C1C}">
                <a14:useLocalDpi xmlns:a14="http://schemas.microsoft.com/office/drawing/2010/main" val="0"/>
              </a:ext>
            </a:extLst>
          </a:blip>
          <a:srcRect l="6426" t="61137" r="60806" b="4361"/>
          <a:stretch/>
        </p:blipFill>
        <p:spPr>
          <a:xfrm>
            <a:off x="1583075" y="4192872"/>
            <a:ext cx="2244140" cy="2366103"/>
          </a:xfrm>
          <a:prstGeom prst="rect">
            <a:avLst/>
          </a:prstGeom>
        </p:spPr>
      </p:pic>
      <p:pic>
        <p:nvPicPr>
          <p:cNvPr id="6" name="Picture 5" descr="temp.png"/>
          <p:cNvPicPr>
            <a:picLocks noChangeAspect="1"/>
          </p:cNvPicPr>
          <p:nvPr/>
        </p:nvPicPr>
        <p:blipFill rotWithShape="1">
          <a:blip r:embed="rId6">
            <a:extLst>
              <a:ext uri="{28A0092B-C50C-407E-A947-70E740481C1C}">
                <a14:useLocalDpi xmlns:a14="http://schemas.microsoft.com/office/drawing/2010/main" val="0"/>
              </a:ext>
            </a:extLst>
          </a:blip>
          <a:srcRect l="22810" t="61139" r="45057"/>
          <a:stretch/>
        </p:blipFill>
        <p:spPr>
          <a:xfrm>
            <a:off x="2705145" y="4192872"/>
            <a:ext cx="2200650" cy="2665128"/>
          </a:xfrm>
          <a:prstGeom prst="rect">
            <a:avLst/>
          </a:prstGeom>
        </p:spPr>
      </p:pic>
      <p:pic>
        <p:nvPicPr>
          <p:cNvPr id="5" name="Picture 4" descr="temp.png"/>
          <p:cNvPicPr>
            <a:picLocks noChangeAspect="1"/>
          </p:cNvPicPr>
          <p:nvPr/>
        </p:nvPicPr>
        <p:blipFill rotWithShape="1">
          <a:blip r:embed="rId7">
            <a:extLst>
              <a:ext uri="{28A0092B-C50C-407E-A947-70E740481C1C}">
                <a14:useLocalDpi xmlns:a14="http://schemas.microsoft.com/office/drawing/2010/main" val="0"/>
              </a:ext>
            </a:extLst>
          </a:blip>
          <a:srcRect l="49736" r="21560" b="67782"/>
          <a:stretch/>
        </p:blipFill>
        <p:spPr>
          <a:xfrm>
            <a:off x="4549167" y="0"/>
            <a:ext cx="1965797" cy="2209522"/>
          </a:xfrm>
          <a:prstGeom prst="rect">
            <a:avLst/>
          </a:prstGeom>
        </p:spPr>
      </p:pic>
      <p:pic>
        <p:nvPicPr>
          <p:cNvPr id="4" name="Picture 3" descr="temp.png"/>
          <p:cNvPicPr>
            <a:picLocks noChangeAspect="1"/>
          </p:cNvPicPr>
          <p:nvPr/>
        </p:nvPicPr>
        <p:blipFill rotWithShape="1">
          <a:blip r:embed="rId8">
            <a:alphaModFix amt="20000"/>
            <a:extLst>
              <a:ext uri="{28A0092B-C50C-407E-A947-70E740481C1C}">
                <a14:useLocalDpi xmlns:a14="http://schemas.microsoft.com/office/drawing/2010/main" val="0"/>
              </a:ext>
            </a:extLst>
          </a:blip>
          <a:srcRect l="8077" t="6977" r="58647" b="60425"/>
          <a:stretch/>
        </p:blipFill>
        <p:spPr>
          <a:xfrm>
            <a:off x="1696152" y="478440"/>
            <a:ext cx="2278933" cy="2235619"/>
          </a:xfrm>
          <a:prstGeom prst="rect">
            <a:avLst/>
          </a:prstGeom>
        </p:spPr>
      </p:pic>
      <p:pic>
        <p:nvPicPr>
          <p:cNvPr id="12" name="Picture 11" descr="temp.png"/>
          <p:cNvPicPr>
            <a:picLocks noChangeAspect="1"/>
          </p:cNvPicPr>
          <p:nvPr/>
        </p:nvPicPr>
        <p:blipFill rotWithShape="1">
          <a:blip r:embed="rId9">
            <a:alphaModFix amt="20000"/>
            <a:extLst>
              <a:ext uri="{28A0092B-C50C-407E-A947-70E740481C1C}">
                <a14:useLocalDpi xmlns:a14="http://schemas.microsoft.com/office/drawing/2010/main" val="0"/>
              </a:ext>
            </a:extLst>
          </a:blip>
          <a:srcRect l="49736" t="48200" r="21560" b="21357"/>
          <a:stretch/>
        </p:blipFill>
        <p:spPr>
          <a:xfrm>
            <a:off x="4549167" y="3305584"/>
            <a:ext cx="1965797" cy="2087738"/>
          </a:xfrm>
          <a:prstGeom prst="rect">
            <a:avLst/>
          </a:prstGeom>
        </p:spPr>
      </p:pic>
      <p:pic>
        <p:nvPicPr>
          <p:cNvPr id="13" name="Picture 12" descr="temp.png"/>
          <p:cNvPicPr>
            <a:picLocks noChangeAspect="1"/>
          </p:cNvPicPr>
          <p:nvPr/>
        </p:nvPicPr>
        <p:blipFill rotWithShape="1">
          <a:blip r:embed="rId10">
            <a:alphaModFix amt="20000"/>
            <a:extLst>
              <a:ext uri="{28A0092B-C50C-407E-A947-70E740481C1C}">
                <a14:useLocalDpi xmlns:a14="http://schemas.microsoft.com/office/drawing/2010/main" val="0"/>
              </a:ext>
            </a:extLst>
          </a:blip>
          <a:srcRect l="24969" t="49722" r="45057" b="22372"/>
          <a:stretch/>
        </p:blipFill>
        <p:spPr>
          <a:xfrm>
            <a:off x="2853015" y="3409971"/>
            <a:ext cx="2052780" cy="1913760"/>
          </a:xfrm>
          <a:prstGeom prst="rect">
            <a:avLst/>
          </a:prstGeom>
        </p:spPr>
      </p:pic>
      <p:pic>
        <p:nvPicPr>
          <p:cNvPr id="14" name="Picture 13" descr="temp.png"/>
          <p:cNvPicPr>
            <a:picLocks noChangeAspect="1"/>
          </p:cNvPicPr>
          <p:nvPr/>
        </p:nvPicPr>
        <p:blipFill rotWithShape="1">
          <a:blip r:embed="rId11">
            <a:alphaModFix amt="20000"/>
            <a:extLst>
              <a:ext uri="{28A0092B-C50C-407E-A947-70E740481C1C}">
                <a14:useLocalDpi xmlns:a14="http://schemas.microsoft.com/office/drawing/2010/main" val="0"/>
              </a:ext>
            </a:extLst>
          </a:blip>
          <a:srcRect l="24969" r="47216" b="67782"/>
          <a:stretch/>
        </p:blipFill>
        <p:spPr>
          <a:xfrm>
            <a:off x="2853015" y="0"/>
            <a:ext cx="1904909" cy="2209522"/>
          </a:xfrm>
          <a:prstGeom prst="rect">
            <a:avLst/>
          </a:prstGeom>
        </p:spPr>
      </p:pic>
      <p:pic>
        <p:nvPicPr>
          <p:cNvPr id="15" name="Picture 14" descr="temp.png"/>
          <p:cNvPicPr>
            <a:picLocks noChangeAspect="1"/>
          </p:cNvPicPr>
          <p:nvPr/>
        </p:nvPicPr>
        <p:blipFill rotWithShape="1">
          <a:blip r:embed="rId12">
            <a:alphaModFix amt="20000"/>
            <a:extLst>
              <a:ext uri="{28A0092B-C50C-407E-A947-70E740481C1C}">
                <a14:useLocalDpi xmlns:a14="http://schemas.microsoft.com/office/drawing/2010/main" val="0"/>
              </a:ext>
            </a:extLst>
          </a:blip>
          <a:srcRect l="61293" t="6976" r="5430" b="59410"/>
          <a:stretch/>
        </p:blipFill>
        <p:spPr>
          <a:xfrm>
            <a:off x="5340705" y="478440"/>
            <a:ext cx="2278933" cy="2305210"/>
          </a:xfrm>
          <a:prstGeom prst="rect">
            <a:avLst/>
          </a:prstGeom>
        </p:spPr>
      </p:pic>
      <p:pic>
        <p:nvPicPr>
          <p:cNvPr id="16" name="Picture 15" descr="temp.png"/>
          <p:cNvPicPr>
            <a:picLocks noChangeAspect="1"/>
          </p:cNvPicPr>
          <p:nvPr/>
        </p:nvPicPr>
        <p:blipFill rotWithShape="1">
          <a:blip r:embed="rId13">
            <a:alphaModFix amt="20000"/>
            <a:extLst>
              <a:ext uri="{28A0092B-C50C-407E-A947-70E740481C1C}">
                <a14:useLocalDpi xmlns:a14="http://schemas.microsoft.com/office/drawing/2010/main" val="0"/>
              </a:ext>
            </a:extLst>
          </a:blip>
          <a:srcRect l="70692" t="25495" b="46599"/>
          <a:stretch/>
        </p:blipFill>
        <p:spPr>
          <a:xfrm>
            <a:off x="5984373" y="1748480"/>
            <a:ext cx="2007168" cy="1913759"/>
          </a:xfrm>
          <a:prstGeom prst="rect">
            <a:avLst/>
          </a:prstGeom>
        </p:spPr>
      </p:pic>
      <p:pic>
        <p:nvPicPr>
          <p:cNvPr id="17" name="Picture 16" descr="temp.png"/>
          <p:cNvPicPr>
            <a:picLocks noChangeAspect="1"/>
          </p:cNvPicPr>
          <p:nvPr/>
        </p:nvPicPr>
        <p:blipFill rotWithShape="1">
          <a:blip r:embed="rId14">
            <a:alphaModFix amt="20000"/>
            <a:extLst>
              <a:ext uri="{28A0092B-C50C-407E-A947-70E740481C1C}">
                <a14:useLocalDpi xmlns:a14="http://schemas.microsoft.com/office/drawing/2010/main" val="0"/>
              </a:ext>
            </a:extLst>
          </a:blip>
          <a:srcRect t="49722" r="66775" b="22372"/>
          <a:stretch/>
        </p:blipFill>
        <p:spPr>
          <a:xfrm>
            <a:off x="1143000" y="3409970"/>
            <a:ext cx="2275399" cy="1913761"/>
          </a:xfrm>
          <a:prstGeom prst="rect">
            <a:avLst/>
          </a:prstGeom>
        </p:spPr>
      </p:pic>
      <p:grpSp>
        <p:nvGrpSpPr>
          <p:cNvPr id="10" name="Group 9"/>
          <p:cNvGrpSpPr/>
          <p:nvPr/>
        </p:nvGrpSpPr>
        <p:grpSpPr>
          <a:xfrm>
            <a:off x="4574611" y="3305584"/>
            <a:ext cx="3442374" cy="3552415"/>
            <a:chOff x="5271101" y="3305584"/>
            <a:chExt cx="3442374" cy="3552415"/>
          </a:xfrm>
        </p:grpSpPr>
        <p:pic>
          <p:nvPicPr>
            <p:cNvPr id="8" name="Picture 7" descr="temp.png"/>
            <p:cNvPicPr>
              <a:picLocks noChangeAspect="1"/>
            </p:cNvPicPr>
            <p:nvPr/>
          </p:nvPicPr>
          <p:blipFill rotWithShape="1">
            <a:blip r:embed="rId15">
              <a:extLst>
                <a:ext uri="{28A0092B-C50C-407E-A947-70E740481C1C}">
                  <a14:useLocalDpi xmlns:a14="http://schemas.microsoft.com/office/drawing/2010/main" val="0"/>
                </a:ext>
              </a:extLst>
            </a:blip>
            <a:srcRect l="69422" t="48200" b="22373"/>
            <a:stretch/>
          </p:blipFill>
          <p:spPr>
            <a:xfrm>
              <a:off x="6619325" y="3305584"/>
              <a:ext cx="2094150" cy="2018146"/>
            </a:xfrm>
            <a:prstGeom prst="rect">
              <a:avLst/>
            </a:prstGeom>
          </p:spPr>
        </p:pic>
        <p:pic>
          <p:nvPicPr>
            <p:cNvPr id="18" name="Picture 17" descr="temp.png"/>
            <p:cNvPicPr>
              <a:picLocks noChangeAspect="1"/>
            </p:cNvPicPr>
            <p:nvPr/>
          </p:nvPicPr>
          <p:blipFill rotWithShape="1">
            <a:blip r:embed="rId16">
              <a:extLst>
                <a:ext uri="{28A0092B-C50C-407E-A947-70E740481C1C}">
                  <a14:useLocalDpi xmlns:a14="http://schemas.microsoft.com/office/drawing/2010/main" val="0"/>
                </a:ext>
              </a:extLst>
            </a:blip>
            <a:srcRect l="49736" t="71539" r="21560"/>
            <a:stretch/>
          </p:blipFill>
          <p:spPr>
            <a:xfrm>
              <a:off x="5271101" y="4906182"/>
              <a:ext cx="1965797" cy="1951817"/>
            </a:xfrm>
            <a:prstGeom prst="rect">
              <a:avLst/>
            </a:prstGeom>
          </p:spPr>
        </p:pic>
        <p:pic>
          <p:nvPicPr>
            <p:cNvPr id="19" name="Picture 18" descr="temp.png"/>
            <p:cNvPicPr>
              <a:picLocks noChangeAspect="1"/>
            </p:cNvPicPr>
            <p:nvPr/>
          </p:nvPicPr>
          <p:blipFill rotWithShape="1">
            <a:blip r:embed="rId17">
              <a:extLst>
                <a:ext uri="{28A0092B-C50C-407E-A947-70E740481C1C}">
                  <a14:useLocalDpi xmlns:a14="http://schemas.microsoft.com/office/drawing/2010/main" val="0"/>
                </a:ext>
              </a:extLst>
            </a:blip>
            <a:srcRect l="61293" t="61139" r="5430" b="4360"/>
            <a:stretch/>
          </p:blipFill>
          <p:spPr>
            <a:xfrm>
              <a:off x="6062639" y="4192872"/>
              <a:ext cx="2278933" cy="2366103"/>
            </a:xfrm>
            <a:prstGeom prst="rect">
              <a:avLst/>
            </a:prstGeom>
          </p:spPr>
        </p:pic>
      </p:grpSp>
      <p:sp>
        <p:nvSpPr>
          <p:cNvPr id="22" name="Slide Number Placeholder 1">
            <a:extLst>
              <a:ext uri="{FF2B5EF4-FFF2-40B4-BE49-F238E27FC236}">
                <a16:creationId xmlns:a16="http://schemas.microsoft.com/office/drawing/2014/main" id="{3406634A-0BEE-2D48-9304-9716FD613300}"/>
              </a:ext>
            </a:extLst>
          </p:cNvPr>
          <p:cNvSpPr>
            <a:spLocks noGrp="1"/>
          </p:cNvSpPr>
          <p:nvPr>
            <p:ph type="sldNum" sz="quarter" idx="12"/>
          </p:nvPr>
        </p:nvSpPr>
        <p:spPr>
          <a:xfrm>
            <a:off x="8539161" y="6581774"/>
            <a:ext cx="604839" cy="276225"/>
          </a:xfrm>
        </p:spPr>
        <p:txBody>
          <a:bodyPr/>
          <a:lstStyle/>
          <a:p>
            <a:fld id="{1744BE55-CFB6-3249-9653-5A6C656DA5B0}" type="slidenum">
              <a:rPr lang="en-US" smtClean="0"/>
              <a:pPr/>
              <a:t>46</a:t>
            </a:fld>
            <a:endParaRPr lang="en-US"/>
          </a:p>
        </p:txBody>
      </p:sp>
      <p:sp>
        <p:nvSpPr>
          <p:cNvPr id="23" name="TextBox 22">
            <a:extLst>
              <a:ext uri="{FF2B5EF4-FFF2-40B4-BE49-F238E27FC236}">
                <a16:creationId xmlns:a16="http://schemas.microsoft.com/office/drawing/2014/main" id="{373531E4-0263-6D40-9960-0C9561CD294D}"/>
              </a:ext>
            </a:extLst>
          </p:cNvPr>
          <p:cNvSpPr txBox="1"/>
          <p:nvPr/>
        </p:nvSpPr>
        <p:spPr>
          <a:xfrm>
            <a:off x="137825" y="143904"/>
            <a:ext cx="2246560" cy="1754326"/>
          </a:xfrm>
          <a:prstGeom prst="rect">
            <a:avLst/>
          </a:prstGeom>
          <a:noFill/>
        </p:spPr>
        <p:txBody>
          <a:bodyPr wrap="square" rtlCol="0">
            <a:spAutoFit/>
          </a:bodyPr>
          <a:lstStyle/>
          <a:p>
            <a:r>
              <a:rPr lang="it-IT" sz="3600" dirty="0">
                <a:solidFill>
                  <a:schemeClr val="bg1"/>
                </a:solidFill>
                <a:latin typeface="Oswald" pitchFamily="2" charset="77"/>
              </a:rPr>
              <a:t>Solo quattro sono stabili…</a:t>
            </a:r>
          </a:p>
        </p:txBody>
      </p:sp>
      <p:sp>
        <p:nvSpPr>
          <p:cNvPr id="24" name="TextBox 23">
            <a:extLst>
              <a:ext uri="{FF2B5EF4-FFF2-40B4-BE49-F238E27FC236}">
                <a16:creationId xmlns:a16="http://schemas.microsoft.com/office/drawing/2014/main" id="{AB26E82A-E910-DE41-9E97-C7FE98117BA9}"/>
              </a:ext>
            </a:extLst>
          </p:cNvPr>
          <p:cNvSpPr txBox="1"/>
          <p:nvPr/>
        </p:nvSpPr>
        <p:spPr>
          <a:xfrm>
            <a:off x="6987957" y="26217"/>
            <a:ext cx="2246560" cy="1200329"/>
          </a:xfrm>
          <a:prstGeom prst="rect">
            <a:avLst/>
          </a:prstGeom>
          <a:noFill/>
        </p:spPr>
        <p:txBody>
          <a:bodyPr wrap="square" rtlCol="0">
            <a:spAutoFit/>
          </a:bodyPr>
          <a:lstStyle/>
          <a:p>
            <a:r>
              <a:rPr lang="it-IT" sz="3600" dirty="0">
                <a:solidFill>
                  <a:schemeClr val="bg1"/>
                </a:solidFill>
                <a:latin typeface="Oswald" pitchFamily="2" charset="77"/>
              </a:rPr>
              <a:t>I neutrini oscillano…</a:t>
            </a:r>
          </a:p>
        </p:txBody>
      </p:sp>
    </p:spTree>
    <p:extLst>
      <p:ext uri="{BB962C8B-B14F-4D97-AF65-F5344CB8AC3E}">
        <p14:creationId xmlns:p14="http://schemas.microsoft.com/office/powerpoint/2010/main" val="50578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2.77778E-6 -1.85185E-6 L 0.129 -1.85185E-6 " pathEditMode="relative" ptsTypes="AA">
                                      <p:cBhvr>
                                        <p:cTn id="10" dur="2000" fill="hold"/>
                                        <p:tgtEl>
                                          <p:spTgt spid="10"/>
                                        </p:tgtEl>
                                        <p:attrNameLst>
                                          <p:attrName>ppt_x</p:attrName>
                                          <p:attrName>ppt_y</p:attrName>
                                        </p:attrNameLst>
                                      </p:cBhvr>
                                    </p:animMotion>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9BE2B-D541-7A40-B3A6-87BAF7A19FAC}"/>
              </a:ext>
            </a:extLst>
          </p:cNvPr>
          <p:cNvSpPr>
            <a:spLocks noGrp="1"/>
          </p:cNvSpPr>
          <p:nvPr>
            <p:ph type="sldNum" sz="quarter" idx="12"/>
          </p:nvPr>
        </p:nvSpPr>
        <p:spPr/>
        <p:txBody>
          <a:bodyPr/>
          <a:lstStyle/>
          <a:p>
            <a:fld id="{1744BE55-CFB6-3249-9653-5A6C656DA5B0}" type="slidenum">
              <a:rPr lang="en-US" smtClean="0"/>
              <a:pPr/>
              <a:t>47</a:t>
            </a:fld>
            <a:endParaRPr lang="en-US"/>
          </a:p>
        </p:txBody>
      </p:sp>
      <p:pic>
        <p:nvPicPr>
          <p:cNvPr id="3" name="Picture 2">
            <a:extLst>
              <a:ext uri="{FF2B5EF4-FFF2-40B4-BE49-F238E27FC236}">
                <a16:creationId xmlns:a16="http://schemas.microsoft.com/office/drawing/2014/main" id="{BFC0FB0B-AFFE-9F44-A141-849572C61836}"/>
              </a:ext>
            </a:extLst>
          </p:cNvPr>
          <p:cNvPicPr>
            <a:picLocks noChangeAspect="1"/>
          </p:cNvPicPr>
          <p:nvPr/>
        </p:nvPicPr>
        <p:blipFill>
          <a:blip r:embed="rId2"/>
          <a:stretch>
            <a:fillRect/>
          </a:stretch>
        </p:blipFill>
        <p:spPr>
          <a:xfrm>
            <a:off x="828772" y="155229"/>
            <a:ext cx="2965938" cy="2965938"/>
          </a:xfrm>
          <a:prstGeom prst="rect">
            <a:avLst/>
          </a:prstGeom>
        </p:spPr>
      </p:pic>
      <p:pic>
        <p:nvPicPr>
          <p:cNvPr id="4" name="Picture 3">
            <a:extLst>
              <a:ext uri="{FF2B5EF4-FFF2-40B4-BE49-F238E27FC236}">
                <a16:creationId xmlns:a16="http://schemas.microsoft.com/office/drawing/2014/main" id="{DD207147-3B19-9E40-84AD-14024436F440}"/>
              </a:ext>
            </a:extLst>
          </p:cNvPr>
          <p:cNvPicPr>
            <a:picLocks noChangeAspect="1"/>
          </p:cNvPicPr>
          <p:nvPr/>
        </p:nvPicPr>
        <p:blipFill>
          <a:blip r:embed="rId3"/>
          <a:stretch>
            <a:fillRect/>
          </a:stretch>
        </p:blipFill>
        <p:spPr>
          <a:xfrm>
            <a:off x="5237555" y="3542288"/>
            <a:ext cx="3604025" cy="2719296"/>
          </a:xfrm>
          <a:prstGeom prst="rect">
            <a:avLst/>
          </a:prstGeom>
        </p:spPr>
      </p:pic>
      <p:pic>
        <p:nvPicPr>
          <p:cNvPr id="6" name="Picture 5">
            <a:extLst>
              <a:ext uri="{FF2B5EF4-FFF2-40B4-BE49-F238E27FC236}">
                <a16:creationId xmlns:a16="http://schemas.microsoft.com/office/drawing/2014/main" id="{70A2B827-DDFD-754A-A2EE-CEAC358401AC}"/>
              </a:ext>
            </a:extLst>
          </p:cNvPr>
          <p:cNvPicPr>
            <a:picLocks noChangeAspect="1"/>
          </p:cNvPicPr>
          <p:nvPr/>
        </p:nvPicPr>
        <p:blipFill>
          <a:blip r:embed="rId4"/>
          <a:stretch>
            <a:fillRect/>
          </a:stretch>
        </p:blipFill>
        <p:spPr>
          <a:xfrm>
            <a:off x="-204368" y="3375034"/>
            <a:ext cx="5441923" cy="3061082"/>
          </a:xfrm>
          <a:prstGeom prst="rect">
            <a:avLst/>
          </a:prstGeom>
        </p:spPr>
      </p:pic>
      <p:pic>
        <p:nvPicPr>
          <p:cNvPr id="8" name="Picture 7">
            <a:extLst>
              <a:ext uri="{FF2B5EF4-FFF2-40B4-BE49-F238E27FC236}">
                <a16:creationId xmlns:a16="http://schemas.microsoft.com/office/drawing/2014/main" id="{455906AB-2B21-B140-9D44-86F83F972C8F}"/>
              </a:ext>
            </a:extLst>
          </p:cNvPr>
          <p:cNvPicPr>
            <a:picLocks noChangeAspect="1"/>
          </p:cNvPicPr>
          <p:nvPr/>
        </p:nvPicPr>
        <p:blipFill rotWithShape="1">
          <a:blip r:embed="rId5"/>
          <a:srcRect t="6766" b="35817"/>
          <a:stretch/>
        </p:blipFill>
        <p:spPr>
          <a:xfrm>
            <a:off x="5004819" y="297454"/>
            <a:ext cx="3401521" cy="1296441"/>
          </a:xfrm>
          <a:prstGeom prst="rect">
            <a:avLst/>
          </a:prstGeom>
        </p:spPr>
      </p:pic>
      <p:pic>
        <p:nvPicPr>
          <p:cNvPr id="2050" name="Picture 2" descr="Related image">
            <a:extLst>
              <a:ext uri="{FF2B5EF4-FFF2-40B4-BE49-F238E27FC236}">
                <a16:creationId xmlns:a16="http://schemas.microsoft.com/office/drawing/2014/main" id="{64AD9357-21C9-9542-B04C-E8ED729DC1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4303" y="1947022"/>
            <a:ext cx="1509102" cy="11318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a:extLst>
              <a:ext uri="{FF2B5EF4-FFF2-40B4-BE49-F238E27FC236}">
                <a16:creationId xmlns:a16="http://schemas.microsoft.com/office/drawing/2014/main" id="{E82F4BF6-D7C0-834A-A256-B67D3AE989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4928" y="1972602"/>
            <a:ext cx="1474996" cy="11062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lated image">
            <a:extLst>
              <a:ext uri="{FF2B5EF4-FFF2-40B4-BE49-F238E27FC236}">
                <a16:creationId xmlns:a16="http://schemas.microsoft.com/office/drawing/2014/main" id="{8461C908-1E6E-A64E-8C05-F44F7077BD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3514" y="1914085"/>
            <a:ext cx="1505062" cy="1128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92857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14:presetBounceEnd="5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50000">
                                          <p:cBhvr additive="base">
                                            <p:cTn id="13"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wheel(1)">
                                          <p:cBhvr>
                                            <p:cTn id="27" dur="2000"/>
                                            <p:tgtEl>
                                              <p:spTgt spid="2050"/>
                                            </p:tgtEl>
                                          </p:cBhvr>
                                        </p:animEffect>
                                      </p:childTnLst>
                                    </p:cTn>
                                  </p:par>
                                  <p:par>
                                    <p:cTn id="28" presetID="21" presetClass="entr" presetSubtype="1" fill="hold" nodeType="withEffect">
                                      <p:stCondLst>
                                        <p:cond delay="400"/>
                                      </p:stCondLst>
                                      <p:childTnLst>
                                        <p:set>
                                          <p:cBhvr>
                                            <p:cTn id="29" dur="1" fill="hold">
                                              <p:stCondLst>
                                                <p:cond delay="0"/>
                                              </p:stCondLst>
                                            </p:cTn>
                                            <p:tgtEl>
                                              <p:spTgt spid="2052"/>
                                            </p:tgtEl>
                                            <p:attrNameLst>
                                              <p:attrName>style.visibility</p:attrName>
                                            </p:attrNameLst>
                                          </p:cBhvr>
                                          <p:to>
                                            <p:strVal val="visible"/>
                                          </p:to>
                                        </p:set>
                                        <p:animEffect transition="in" filter="wheel(1)">
                                          <p:cBhvr>
                                            <p:cTn id="30" dur="2000"/>
                                            <p:tgtEl>
                                              <p:spTgt spid="2052"/>
                                            </p:tgtEl>
                                          </p:cBhvr>
                                        </p:animEffect>
                                      </p:childTnLst>
                                    </p:cTn>
                                  </p:par>
                                  <p:par>
                                    <p:cTn id="31" presetID="21" presetClass="entr" presetSubtype="1" fill="hold" nodeType="withEffect">
                                      <p:stCondLst>
                                        <p:cond delay="800"/>
                                      </p:stCondLst>
                                      <p:childTnLst>
                                        <p:set>
                                          <p:cBhvr>
                                            <p:cTn id="32" dur="1" fill="hold">
                                              <p:stCondLst>
                                                <p:cond delay="0"/>
                                              </p:stCondLst>
                                            </p:cTn>
                                            <p:tgtEl>
                                              <p:spTgt spid="2054"/>
                                            </p:tgtEl>
                                            <p:attrNameLst>
                                              <p:attrName>style.visibility</p:attrName>
                                            </p:attrNameLst>
                                          </p:cBhvr>
                                          <p:to>
                                            <p:strVal val="visible"/>
                                          </p:to>
                                        </p:set>
                                        <p:animEffect transition="in" filter="wheel(1)">
                                          <p:cBhvr>
                                            <p:cTn id="33"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wheel(1)">
                                          <p:cBhvr>
                                            <p:cTn id="27" dur="2000"/>
                                            <p:tgtEl>
                                              <p:spTgt spid="2050"/>
                                            </p:tgtEl>
                                          </p:cBhvr>
                                        </p:animEffect>
                                      </p:childTnLst>
                                    </p:cTn>
                                  </p:par>
                                  <p:par>
                                    <p:cTn id="28" presetID="21" presetClass="entr" presetSubtype="1" fill="hold" nodeType="withEffect">
                                      <p:stCondLst>
                                        <p:cond delay="400"/>
                                      </p:stCondLst>
                                      <p:childTnLst>
                                        <p:set>
                                          <p:cBhvr>
                                            <p:cTn id="29" dur="1" fill="hold">
                                              <p:stCondLst>
                                                <p:cond delay="0"/>
                                              </p:stCondLst>
                                            </p:cTn>
                                            <p:tgtEl>
                                              <p:spTgt spid="2052"/>
                                            </p:tgtEl>
                                            <p:attrNameLst>
                                              <p:attrName>style.visibility</p:attrName>
                                            </p:attrNameLst>
                                          </p:cBhvr>
                                          <p:to>
                                            <p:strVal val="visible"/>
                                          </p:to>
                                        </p:set>
                                        <p:animEffect transition="in" filter="wheel(1)">
                                          <p:cBhvr>
                                            <p:cTn id="30" dur="2000"/>
                                            <p:tgtEl>
                                              <p:spTgt spid="2052"/>
                                            </p:tgtEl>
                                          </p:cBhvr>
                                        </p:animEffect>
                                      </p:childTnLst>
                                    </p:cTn>
                                  </p:par>
                                  <p:par>
                                    <p:cTn id="31" presetID="21" presetClass="entr" presetSubtype="1" fill="hold" nodeType="withEffect">
                                      <p:stCondLst>
                                        <p:cond delay="800"/>
                                      </p:stCondLst>
                                      <p:childTnLst>
                                        <p:set>
                                          <p:cBhvr>
                                            <p:cTn id="32" dur="1" fill="hold">
                                              <p:stCondLst>
                                                <p:cond delay="0"/>
                                              </p:stCondLst>
                                            </p:cTn>
                                            <p:tgtEl>
                                              <p:spTgt spid="2054"/>
                                            </p:tgtEl>
                                            <p:attrNameLst>
                                              <p:attrName>style.visibility</p:attrName>
                                            </p:attrNameLst>
                                          </p:cBhvr>
                                          <p:to>
                                            <p:strVal val="visible"/>
                                          </p:to>
                                        </p:set>
                                        <p:animEffect transition="in" filter="wheel(1)">
                                          <p:cBhvr>
                                            <p:cTn id="33"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9BE2B-D541-7A40-B3A6-87BAF7A19FAC}"/>
              </a:ext>
            </a:extLst>
          </p:cNvPr>
          <p:cNvSpPr>
            <a:spLocks noGrp="1"/>
          </p:cNvSpPr>
          <p:nvPr>
            <p:ph type="sldNum" sz="quarter" idx="12"/>
          </p:nvPr>
        </p:nvSpPr>
        <p:spPr/>
        <p:txBody>
          <a:bodyPr/>
          <a:lstStyle/>
          <a:p>
            <a:fld id="{1744BE55-CFB6-3249-9653-5A6C656DA5B0}" type="slidenum">
              <a:rPr lang="en-US" smtClean="0"/>
              <a:pPr/>
              <a:t>48</a:t>
            </a:fld>
            <a:endParaRPr lang="en-US"/>
          </a:p>
        </p:txBody>
      </p:sp>
      <p:pic>
        <p:nvPicPr>
          <p:cNvPr id="1028" name="Picture 4" descr="Image result for the big bang model">
            <a:extLst>
              <a:ext uri="{FF2B5EF4-FFF2-40B4-BE49-F238E27FC236}">
                <a16:creationId xmlns:a16="http://schemas.microsoft.com/office/drawing/2014/main" id="{8ADFBB57-98CA-7146-9104-9DBBFAE58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8600" cy="656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7465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9BE2B-D541-7A40-B3A6-87BAF7A19FAC}"/>
              </a:ext>
            </a:extLst>
          </p:cNvPr>
          <p:cNvSpPr>
            <a:spLocks noGrp="1"/>
          </p:cNvSpPr>
          <p:nvPr>
            <p:ph type="sldNum" sz="quarter" idx="12"/>
          </p:nvPr>
        </p:nvSpPr>
        <p:spPr/>
        <p:txBody>
          <a:bodyPr/>
          <a:lstStyle/>
          <a:p>
            <a:fld id="{1744BE55-CFB6-3249-9653-5A6C656DA5B0}" type="slidenum">
              <a:rPr lang="en-US" smtClean="0"/>
              <a:pPr/>
              <a:t>4</a:t>
            </a:fld>
            <a:endParaRPr lang="en-US"/>
          </a:p>
        </p:txBody>
      </p:sp>
      <p:sp>
        <p:nvSpPr>
          <p:cNvPr id="9" name="TextBox 8">
            <a:extLst>
              <a:ext uri="{FF2B5EF4-FFF2-40B4-BE49-F238E27FC236}">
                <a16:creationId xmlns:a16="http://schemas.microsoft.com/office/drawing/2014/main" id="{9E865288-7B94-B342-9188-00829D6D9FF4}"/>
              </a:ext>
            </a:extLst>
          </p:cNvPr>
          <p:cNvSpPr txBox="1"/>
          <p:nvPr/>
        </p:nvSpPr>
        <p:spPr>
          <a:xfrm>
            <a:off x="785446" y="82931"/>
            <a:ext cx="8056135" cy="1815882"/>
          </a:xfrm>
          <a:prstGeom prst="rect">
            <a:avLst/>
          </a:prstGeom>
          <a:noFill/>
        </p:spPr>
        <p:txBody>
          <a:bodyPr wrap="square" rtlCol="0">
            <a:spAutoFit/>
          </a:bodyPr>
          <a:lstStyle/>
          <a:p>
            <a:pPr algn="r"/>
            <a:r>
              <a:rPr lang="it-IT" sz="2800" dirty="0">
                <a:solidFill>
                  <a:schemeClr val="bg1"/>
                </a:solidFill>
                <a:latin typeface="Oswald" pitchFamily="2" charset="77"/>
                <a:cs typeface="Sana" pitchFamily="2" charset="-78"/>
              </a:rPr>
              <a:t>La prima formulazione matematica coerente dei fenomeni quantistici si deve a Schrödinger e Heisenberg, con un'equazione </a:t>
            </a:r>
            <a:r>
              <a:rPr lang="it-IT" sz="2800">
                <a:solidFill>
                  <a:schemeClr val="bg1"/>
                </a:solidFill>
                <a:latin typeface="Oswald" pitchFamily="2" charset="77"/>
                <a:cs typeface="Sana" pitchFamily="2" charset="-78"/>
              </a:rPr>
              <a:t>analoga a </a:t>
            </a:r>
            <a:r>
              <a:rPr lang="it-IT" sz="2800" dirty="0">
                <a:solidFill>
                  <a:schemeClr val="bg1"/>
                </a:solidFill>
                <a:latin typeface="Oswald" pitchFamily="2" charset="77"/>
                <a:cs typeface="Sana" pitchFamily="2" charset="-78"/>
              </a:rPr>
              <a:t>quella delle onde in ottica (ottenuta applicando il principio di conservazione dell'energia)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10522B3-AA44-4B4D-B3C4-D0AF6D478FA7}"/>
                  </a:ext>
                </a:extLst>
              </p:cNvPr>
              <p:cNvSpPr txBox="1"/>
              <p:nvPr/>
            </p:nvSpPr>
            <p:spPr>
              <a:xfrm>
                <a:off x="405166" y="2519128"/>
                <a:ext cx="8436411" cy="2677656"/>
              </a:xfrm>
              <a:prstGeom prst="rect">
                <a:avLst/>
              </a:prstGeom>
              <a:noFill/>
            </p:spPr>
            <p:txBody>
              <a:bodyPr wrap="square" rtlCol="0">
                <a:spAutoFit/>
              </a:bodyPr>
              <a:lstStyle/>
              <a:p>
                <a:pPr algn="r"/>
                <a:r>
                  <a:rPr lang="it-IT" sz="2800" dirty="0">
                    <a:solidFill>
                      <a:schemeClr val="bg1"/>
                    </a:solidFill>
                    <a:latin typeface="Oswald" pitchFamily="2" charset="77"/>
                    <a:cs typeface="Sana" pitchFamily="2" charset="-78"/>
                  </a:rPr>
                  <a:t>Così come l'equazione </a:t>
                </a:r>
                <a14:m>
                  <m:oMath xmlns:m="http://schemas.openxmlformats.org/officeDocument/2006/math">
                    <m:r>
                      <m:rPr>
                        <m:sty m:val="p"/>
                      </m:rPr>
                      <a:rPr lang="en-US" sz="2800" b="0" i="0" smtClean="0">
                        <a:solidFill>
                          <a:schemeClr val="bg1"/>
                        </a:solidFill>
                        <a:latin typeface="Cambria Math" panose="02040503050406030204" pitchFamily="18" charset="0"/>
                        <a:cs typeface="Sana" pitchFamily="2" charset="-78"/>
                      </a:rPr>
                      <m:t>differenziale</m:t>
                    </m:r>
                    <m:r>
                      <a:rPr lang="en-US" sz="2800" b="0" i="0" smtClean="0">
                        <a:solidFill>
                          <a:schemeClr val="bg1"/>
                        </a:solidFill>
                        <a:latin typeface="Cambria Math" panose="02040503050406030204" pitchFamily="18" charset="0"/>
                        <a:cs typeface="Sana" pitchFamily="2" charset="-78"/>
                      </a:rPr>
                      <m:t> </m:t>
                    </m:r>
                    <m:r>
                      <a:rPr lang="en-US" sz="2800" b="0" i="1" smtClean="0">
                        <a:solidFill>
                          <a:schemeClr val="bg1"/>
                        </a:solidFill>
                        <a:latin typeface="Cambria Math" panose="02040503050406030204" pitchFamily="18" charset="0"/>
                        <a:cs typeface="Sana" pitchFamily="2" charset="-78"/>
                      </a:rPr>
                      <m:t>𝐹</m:t>
                    </m:r>
                    <m:r>
                      <a:rPr lang="en-US" sz="2800" b="0" i="1" smtClean="0">
                        <a:solidFill>
                          <a:schemeClr val="bg1"/>
                        </a:solidFill>
                        <a:latin typeface="Cambria Math" panose="02040503050406030204" pitchFamily="18" charset="0"/>
                        <a:cs typeface="Sana" pitchFamily="2" charset="-78"/>
                      </a:rPr>
                      <m:t>=</m:t>
                    </m:r>
                    <m:r>
                      <a:rPr lang="en-US" sz="2800" b="0" i="1" smtClean="0">
                        <a:solidFill>
                          <a:schemeClr val="bg1"/>
                        </a:solidFill>
                        <a:latin typeface="Cambria Math" panose="02040503050406030204" pitchFamily="18" charset="0"/>
                        <a:cs typeface="Sana" pitchFamily="2" charset="-78"/>
                      </a:rPr>
                      <m:t>𝑚𝑎</m:t>
                    </m:r>
                    <m:r>
                      <a:rPr lang="en-US" sz="2800" b="0" i="1" smtClean="0">
                        <a:solidFill>
                          <a:schemeClr val="bg1"/>
                        </a:solidFill>
                        <a:latin typeface="Cambria Math" panose="02040503050406030204" pitchFamily="18" charset="0"/>
                        <a:cs typeface="Sana" pitchFamily="2" charset="-78"/>
                      </a:rPr>
                      <m:t>=</m:t>
                    </m:r>
                    <m:r>
                      <a:rPr lang="en-US" sz="2800" b="0" i="1" smtClean="0">
                        <a:solidFill>
                          <a:schemeClr val="bg1"/>
                        </a:solidFill>
                        <a:latin typeface="Cambria Math" panose="02040503050406030204" pitchFamily="18" charset="0"/>
                        <a:cs typeface="Sana" pitchFamily="2" charset="-78"/>
                      </a:rPr>
                      <m:t>𝑚</m:t>
                    </m:r>
                    <m:acc>
                      <m:accPr>
                        <m:chr m:val="̇"/>
                        <m:ctrlPr>
                          <a:rPr lang="en-US" sz="2800" b="0" i="1" smtClean="0">
                            <a:solidFill>
                              <a:schemeClr val="bg1"/>
                            </a:solidFill>
                            <a:latin typeface="Cambria Math" panose="02040503050406030204" pitchFamily="18" charset="0"/>
                            <a:cs typeface="Sana" pitchFamily="2" charset="-78"/>
                          </a:rPr>
                        </m:ctrlPr>
                      </m:accPr>
                      <m:e>
                        <m:r>
                          <a:rPr lang="en-US" sz="2800" b="0" i="1" smtClean="0">
                            <a:solidFill>
                              <a:schemeClr val="bg1"/>
                            </a:solidFill>
                            <a:latin typeface="Cambria Math" panose="02040503050406030204" pitchFamily="18" charset="0"/>
                            <a:cs typeface="Sana" pitchFamily="2" charset="-78"/>
                          </a:rPr>
                          <m:t>𝑣</m:t>
                        </m:r>
                      </m:e>
                    </m:acc>
                    <m:r>
                      <a:rPr lang="en-US" sz="2800" b="0" i="1" smtClean="0">
                        <a:solidFill>
                          <a:schemeClr val="bg1"/>
                        </a:solidFill>
                        <a:latin typeface="Cambria Math" panose="02040503050406030204" pitchFamily="18" charset="0"/>
                        <a:cs typeface="Sana" pitchFamily="2" charset="-78"/>
                      </a:rPr>
                      <m:t>=</m:t>
                    </m:r>
                    <m:r>
                      <a:rPr lang="en-US" sz="2800" b="0" i="1" smtClean="0">
                        <a:solidFill>
                          <a:schemeClr val="bg1"/>
                        </a:solidFill>
                        <a:latin typeface="Cambria Math" panose="02040503050406030204" pitchFamily="18" charset="0"/>
                        <a:cs typeface="Sana" pitchFamily="2" charset="-78"/>
                      </a:rPr>
                      <m:t>𝑚</m:t>
                    </m:r>
                    <m:acc>
                      <m:accPr>
                        <m:chr m:val="̈"/>
                        <m:ctrlPr>
                          <a:rPr lang="en-US" sz="2800" b="0" i="1" smtClean="0">
                            <a:solidFill>
                              <a:schemeClr val="bg1"/>
                            </a:solidFill>
                            <a:latin typeface="Cambria Math" panose="02040503050406030204" pitchFamily="18" charset="0"/>
                            <a:cs typeface="Sana" pitchFamily="2" charset="-78"/>
                          </a:rPr>
                        </m:ctrlPr>
                      </m:accPr>
                      <m:e>
                        <m:r>
                          <a:rPr lang="en-US" sz="2800" b="0" i="1" smtClean="0">
                            <a:solidFill>
                              <a:schemeClr val="bg1"/>
                            </a:solidFill>
                            <a:latin typeface="Cambria Math" panose="02040503050406030204" pitchFamily="18" charset="0"/>
                            <a:cs typeface="Sana" pitchFamily="2" charset="-78"/>
                          </a:rPr>
                          <m:t>𝑥</m:t>
                        </m:r>
                      </m:e>
                    </m:acc>
                  </m:oMath>
                </a14:m>
                <a:r>
                  <a:rPr lang="it-IT" sz="2800" dirty="0">
                    <a:solidFill>
                      <a:schemeClr val="bg1"/>
                    </a:solidFill>
                    <a:latin typeface="Oswald" pitchFamily="2" charset="77"/>
                    <a:cs typeface="Sana" pitchFamily="2" charset="-78"/>
                  </a:rPr>
                  <a:t> permette di calcolare la traiettoria nello spazio di punto soggetto a una forza, così l'equazione di Schrödinger permette di determinare la traiettoria di un oggetto quantistico (una particella) date le forze agenti (in entrambi i casi, date le condizioni iniziali del sistema). </a:t>
                </a:r>
              </a:p>
            </p:txBody>
          </p:sp>
        </mc:Choice>
        <mc:Fallback xmlns="">
          <p:sp>
            <p:nvSpPr>
              <p:cNvPr id="10" name="TextBox 9">
                <a:extLst>
                  <a:ext uri="{FF2B5EF4-FFF2-40B4-BE49-F238E27FC236}">
                    <a16:creationId xmlns:a16="http://schemas.microsoft.com/office/drawing/2014/main" id="{610522B3-AA44-4B4D-B3C4-D0AF6D478FA7}"/>
                  </a:ext>
                </a:extLst>
              </p:cNvPr>
              <p:cNvSpPr txBox="1">
                <a:spLocks noRot="1" noChangeAspect="1" noMove="1" noResize="1" noEditPoints="1" noAdjustHandles="1" noChangeArrowheads="1" noChangeShapeType="1" noTextEdit="1"/>
              </p:cNvSpPr>
              <p:nvPr/>
            </p:nvSpPr>
            <p:spPr>
              <a:xfrm>
                <a:off x="405166" y="2519128"/>
                <a:ext cx="8436411" cy="2677656"/>
              </a:xfrm>
              <a:prstGeom prst="rect">
                <a:avLst/>
              </a:prstGeom>
              <a:blipFill>
                <a:blip r:embed="rId2"/>
                <a:stretch>
                  <a:fillRect t="-1887" r="-2406" b="-5189"/>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B57FA94C-B2FB-654C-A9D4-DD8EF845776B}"/>
              </a:ext>
            </a:extLst>
          </p:cNvPr>
          <p:cNvSpPr txBox="1"/>
          <p:nvPr/>
        </p:nvSpPr>
        <p:spPr>
          <a:xfrm>
            <a:off x="405167" y="5817099"/>
            <a:ext cx="8436411" cy="523220"/>
          </a:xfrm>
          <a:prstGeom prst="rect">
            <a:avLst/>
          </a:prstGeom>
          <a:noFill/>
        </p:spPr>
        <p:txBody>
          <a:bodyPr wrap="square" rtlCol="0">
            <a:spAutoFit/>
          </a:bodyPr>
          <a:lstStyle/>
          <a:p>
            <a:r>
              <a:rPr lang="it-IT" sz="2800" dirty="0">
                <a:solidFill>
                  <a:schemeClr val="bg1"/>
                </a:solidFill>
                <a:latin typeface="Oswald" pitchFamily="2" charset="77"/>
                <a:cs typeface="Sana" pitchFamily="2" charset="-78"/>
              </a:rPr>
              <a:t>Ma a certe condizioni, davvero peculiari…</a:t>
            </a:r>
          </a:p>
        </p:txBody>
      </p:sp>
    </p:spTree>
    <p:extLst>
      <p:ext uri="{BB962C8B-B14F-4D97-AF65-F5344CB8AC3E}">
        <p14:creationId xmlns:p14="http://schemas.microsoft.com/office/powerpoint/2010/main" val="62722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900" decel="100000" fill="hold"/>
                                        <p:tgtEl>
                                          <p:spTgt spid="1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9BE2B-D541-7A40-B3A6-87BAF7A19FAC}"/>
              </a:ext>
            </a:extLst>
          </p:cNvPr>
          <p:cNvSpPr>
            <a:spLocks noGrp="1"/>
          </p:cNvSpPr>
          <p:nvPr>
            <p:ph type="sldNum" sz="quarter" idx="12"/>
          </p:nvPr>
        </p:nvSpPr>
        <p:spPr/>
        <p:txBody>
          <a:bodyPr/>
          <a:lstStyle/>
          <a:p>
            <a:fld id="{1744BE55-CFB6-3249-9653-5A6C656DA5B0}" type="slidenum">
              <a:rPr lang="en-US" smtClean="0"/>
              <a:pPr/>
              <a:t>49</a:t>
            </a:fld>
            <a:endParaRPr lang="en-US"/>
          </a:p>
        </p:txBody>
      </p:sp>
      <p:pic>
        <p:nvPicPr>
          <p:cNvPr id="4" name="Picture 3">
            <a:extLst>
              <a:ext uri="{FF2B5EF4-FFF2-40B4-BE49-F238E27FC236}">
                <a16:creationId xmlns:a16="http://schemas.microsoft.com/office/drawing/2014/main" id="{2C7B72C9-67DD-064C-B377-AECF0BE988F7}"/>
              </a:ext>
            </a:extLst>
          </p:cNvPr>
          <p:cNvPicPr>
            <a:picLocks noChangeAspect="1"/>
          </p:cNvPicPr>
          <p:nvPr/>
        </p:nvPicPr>
        <p:blipFill>
          <a:blip r:embed="rId2"/>
          <a:stretch>
            <a:fillRect/>
          </a:stretch>
        </p:blipFill>
        <p:spPr>
          <a:xfrm>
            <a:off x="378372" y="1487789"/>
            <a:ext cx="8639503" cy="3810652"/>
          </a:xfrm>
          <a:prstGeom prst="rect">
            <a:avLst/>
          </a:prstGeom>
          <a:effectLst>
            <a:outerShdw blurRad="254000" dist="177800" dir="2700000" algn="tl" rotWithShape="0">
              <a:schemeClr val="bg1">
                <a:lumMod val="75000"/>
                <a:alpha val="40000"/>
              </a:schemeClr>
            </a:outerShdw>
          </a:effectLst>
        </p:spPr>
      </p:pic>
    </p:spTree>
    <p:extLst>
      <p:ext uri="{BB962C8B-B14F-4D97-AF65-F5344CB8AC3E}">
        <p14:creationId xmlns:p14="http://schemas.microsoft.com/office/powerpoint/2010/main" val="26659521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9BE2B-D541-7A40-B3A6-87BAF7A19FAC}"/>
              </a:ext>
            </a:extLst>
          </p:cNvPr>
          <p:cNvSpPr>
            <a:spLocks noGrp="1"/>
          </p:cNvSpPr>
          <p:nvPr>
            <p:ph type="sldNum" sz="quarter" idx="12"/>
          </p:nvPr>
        </p:nvSpPr>
        <p:spPr/>
        <p:txBody>
          <a:bodyPr/>
          <a:lstStyle/>
          <a:p>
            <a:fld id="{1744BE55-CFB6-3249-9653-5A6C656DA5B0}" type="slidenum">
              <a:rPr lang="en-US" smtClean="0"/>
              <a:pPr/>
              <a:t>50</a:t>
            </a:fld>
            <a:endParaRPr lang="en-US"/>
          </a:p>
        </p:txBody>
      </p:sp>
    </p:spTree>
    <p:extLst>
      <p:ext uri="{BB962C8B-B14F-4D97-AF65-F5344CB8AC3E}">
        <p14:creationId xmlns:p14="http://schemas.microsoft.com/office/powerpoint/2010/main" val="1084091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9BE2B-D541-7A40-B3A6-87BAF7A19FAC}"/>
              </a:ext>
            </a:extLst>
          </p:cNvPr>
          <p:cNvSpPr>
            <a:spLocks noGrp="1"/>
          </p:cNvSpPr>
          <p:nvPr>
            <p:ph type="sldNum" sz="quarter" idx="12"/>
          </p:nvPr>
        </p:nvSpPr>
        <p:spPr/>
        <p:txBody>
          <a:bodyPr/>
          <a:lstStyle/>
          <a:p>
            <a:fld id="{1744BE55-CFB6-3249-9653-5A6C656DA5B0}" type="slidenum">
              <a:rPr lang="en-US" smtClean="0"/>
              <a:pPr/>
              <a:t>5</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BCCA1BC-D19F-8F4E-AD0E-CB36B4E541EF}"/>
                  </a:ext>
                </a:extLst>
              </p:cNvPr>
              <p:cNvSpPr txBox="1"/>
              <p:nvPr/>
            </p:nvSpPr>
            <p:spPr>
              <a:xfrm>
                <a:off x="671076" y="245973"/>
                <a:ext cx="3751348" cy="9103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bg1"/>
                          </a:solidFill>
                          <a:latin typeface="Cambria Math" panose="02040503050406030204" pitchFamily="18" charset="0"/>
                          <a:ea typeface="Cambria Math" panose="02040503050406030204" pitchFamily="18" charset="0"/>
                        </a:rPr>
                        <m:t>𝑖</m:t>
                      </m:r>
                      <m:r>
                        <a:rPr lang="en-US" sz="2800" i="1" smtClean="0">
                          <a:solidFill>
                            <a:schemeClr val="bg1"/>
                          </a:solidFill>
                          <a:latin typeface="Cambria Math" panose="02040503050406030204" pitchFamily="18" charset="0"/>
                          <a:ea typeface="Cambria Math" panose="02040503050406030204" pitchFamily="18" charset="0"/>
                        </a:rPr>
                        <m:t>ℏ</m:t>
                      </m:r>
                      <m:f>
                        <m:fPr>
                          <m:ctrlPr>
                            <a:rPr lang="en-US" sz="2800" i="1" smtClean="0">
                              <a:solidFill>
                                <a:schemeClr val="bg1"/>
                              </a:solidFill>
                              <a:latin typeface="Cambria Math" panose="02040503050406030204" pitchFamily="18" charset="0"/>
                              <a:ea typeface="Cambria Math" panose="02040503050406030204" pitchFamily="18" charset="0"/>
                            </a:rPr>
                          </m:ctrlPr>
                        </m:fPr>
                        <m:num>
                          <m:r>
                            <a:rPr lang="en-US" sz="2800" b="0" i="1" smtClean="0">
                              <a:solidFill>
                                <a:schemeClr val="bg1"/>
                              </a:solidFill>
                              <a:latin typeface="Cambria Math" panose="02040503050406030204" pitchFamily="18" charset="0"/>
                              <a:ea typeface="Cambria Math" panose="02040503050406030204" pitchFamily="18" charset="0"/>
                            </a:rPr>
                            <m:t>𝑑</m:t>
                          </m:r>
                        </m:num>
                        <m:den>
                          <m:r>
                            <a:rPr lang="en-US" sz="2800" b="0" i="1" smtClean="0">
                              <a:solidFill>
                                <a:schemeClr val="bg1"/>
                              </a:solidFill>
                              <a:latin typeface="Cambria Math" panose="02040503050406030204" pitchFamily="18" charset="0"/>
                              <a:ea typeface="Cambria Math" panose="02040503050406030204" pitchFamily="18" charset="0"/>
                            </a:rPr>
                            <m:t>𝑑𝑡</m:t>
                          </m:r>
                        </m:den>
                      </m:f>
                      <m:r>
                        <a:rPr lang="en-US" sz="2800" b="0" i="1" smtClean="0">
                          <a:solidFill>
                            <a:schemeClr val="bg1"/>
                          </a:solidFill>
                          <a:latin typeface="Cambria Math" panose="02040503050406030204" pitchFamily="18" charset="0"/>
                          <a:ea typeface="Cambria Math" panose="02040503050406030204" pitchFamily="18" charset="0"/>
                        </a:rPr>
                        <m:t>|</m:t>
                      </m:r>
                      <m:d>
                        <m:dPr>
                          <m:begChr m:val=""/>
                          <m:endChr m:val="⟩"/>
                          <m:ctrlPr>
                            <a:rPr lang="en-US" sz="2800" b="0" i="1" smtClean="0">
                              <a:solidFill>
                                <a:schemeClr val="bg1"/>
                              </a:solidFill>
                              <a:latin typeface="Cambria Math" panose="02040503050406030204" pitchFamily="18" charset="0"/>
                              <a:ea typeface="Cambria Math" panose="02040503050406030204" pitchFamily="18" charset="0"/>
                            </a:rPr>
                          </m:ctrlPr>
                        </m:dPr>
                        <m:e>
                          <m:r>
                            <m:rPr>
                              <m:sty m:val="p"/>
                            </m:rPr>
                            <a:rPr lang="el-GR" sz="2800" i="0">
                              <a:solidFill>
                                <a:schemeClr val="bg1"/>
                              </a:solidFill>
                              <a:latin typeface="Cambria Math" panose="02040503050406030204" pitchFamily="18" charset="0"/>
                              <a:ea typeface="Cambria Math" panose="02040503050406030204" pitchFamily="18" charset="0"/>
                            </a:rPr>
                            <m:t>Ψ</m:t>
                          </m:r>
                          <m:d>
                            <m:dPr>
                              <m:ctrlPr>
                                <a:rPr lang="en-US" sz="2800" i="1">
                                  <a:solidFill>
                                    <a:schemeClr val="bg1"/>
                                  </a:solidFill>
                                  <a:latin typeface="Cambria Math" panose="02040503050406030204" pitchFamily="18" charset="0"/>
                                  <a:ea typeface="Cambria Math" panose="02040503050406030204" pitchFamily="18" charset="0"/>
                                </a:rPr>
                              </m:ctrlPr>
                            </m:dPr>
                            <m:e>
                              <m:r>
                                <a:rPr lang="en-US" sz="2800" i="1">
                                  <a:solidFill>
                                    <a:schemeClr val="bg1"/>
                                  </a:solidFill>
                                  <a:latin typeface="Cambria Math" panose="02040503050406030204" pitchFamily="18" charset="0"/>
                                  <a:ea typeface="Cambria Math" panose="02040503050406030204" pitchFamily="18" charset="0"/>
                                </a:rPr>
                                <m:t>𝑡</m:t>
                              </m:r>
                            </m:e>
                          </m:d>
                        </m:e>
                      </m:d>
                      <m:r>
                        <a:rPr lang="en-US" sz="2800" b="0" i="1" smtClean="0">
                          <a:solidFill>
                            <a:schemeClr val="bg1"/>
                          </a:solidFill>
                          <a:latin typeface="Cambria Math" panose="02040503050406030204" pitchFamily="18" charset="0"/>
                          <a:ea typeface="Cambria Math" panose="02040503050406030204" pitchFamily="18" charset="0"/>
                        </a:rPr>
                        <m:t>=</m:t>
                      </m:r>
                      <m:acc>
                        <m:accPr>
                          <m:chr m:val="̂"/>
                          <m:ctrlPr>
                            <a:rPr lang="en-US" sz="2800" b="0" i="1" smtClean="0">
                              <a:solidFill>
                                <a:schemeClr val="bg1"/>
                              </a:solidFill>
                              <a:latin typeface="Cambria Math" panose="02040503050406030204" pitchFamily="18" charset="0"/>
                              <a:ea typeface="Cambria Math" panose="02040503050406030204" pitchFamily="18" charset="0"/>
                            </a:rPr>
                          </m:ctrlPr>
                        </m:accPr>
                        <m:e>
                          <m:r>
                            <a:rPr lang="en-US" sz="2800" b="0" i="1" smtClean="0">
                              <a:solidFill>
                                <a:schemeClr val="bg1"/>
                              </a:solidFill>
                              <a:latin typeface="Cambria Math" panose="02040503050406030204" pitchFamily="18" charset="0"/>
                              <a:ea typeface="Cambria Math" panose="02040503050406030204" pitchFamily="18" charset="0"/>
                            </a:rPr>
                            <m:t>𝐻</m:t>
                          </m:r>
                        </m:e>
                      </m:acc>
                      <m:r>
                        <a:rPr lang="en-US" sz="2800" i="1">
                          <a:solidFill>
                            <a:schemeClr val="bg1"/>
                          </a:solidFill>
                          <a:latin typeface="Cambria Math" panose="02040503050406030204" pitchFamily="18" charset="0"/>
                          <a:ea typeface="Cambria Math" panose="02040503050406030204" pitchFamily="18" charset="0"/>
                        </a:rPr>
                        <m:t>|</m:t>
                      </m:r>
                      <m:d>
                        <m:dPr>
                          <m:begChr m:val=""/>
                          <m:endChr m:val="⟩"/>
                          <m:ctrlPr>
                            <a:rPr lang="en-US" sz="2800" i="1">
                              <a:solidFill>
                                <a:schemeClr val="bg1"/>
                              </a:solidFill>
                              <a:latin typeface="Cambria Math" panose="02040503050406030204" pitchFamily="18" charset="0"/>
                              <a:ea typeface="Cambria Math" panose="02040503050406030204" pitchFamily="18" charset="0"/>
                            </a:rPr>
                          </m:ctrlPr>
                        </m:dPr>
                        <m:e>
                          <m:r>
                            <m:rPr>
                              <m:sty m:val="p"/>
                            </m:rPr>
                            <a:rPr lang="el-GR" sz="2800">
                              <a:solidFill>
                                <a:schemeClr val="bg1"/>
                              </a:solidFill>
                              <a:latin typeface="Cambria Math" panose="02040503050406030204" pitchFamily="18" charset="0"/>
                              <a:ea typeface="Cambria Math" panose="02040503050406030204" pitchFamily="18" charset="0"/>
                            </a:rPr>
                            <m:t>Ψ</m:t>
                          </m:r>
                          <m:d>
                            <m:dPr>
                              <m:ctrlPr>
                                <a:rPr lang="en-US" sz="2800" i="1">
                                  <a:solidFill>
                                    <a:schemeClr val="bg1"/>
                                  </a:solidFill>
                                  <a:latin typeface="Cambria Math" panose="02040503050406030204" pitchFamily="18" charset="0"/>
                                  <a:ea typeface="Cambria Math" panose="02040503050406030204" pitchFamily="18" charset="0"/>
                                </a:rPr>
                              </m:ctrlPr>
                            </m:dPr>
                            <m:e>
                              <m:r>
                                <a:rPr lang="en-US" sz="2800" i="1">
                                  <a:solidFill>
                                    <a:schemeClr val="bg1"/>
                                  </a:solidFill>
                                  <a:latin typeface="Cambria Math" panose="02040503050406030204" pitchFamily="18" charset="0"/>
                                  <a:ea typeface="Cambria Math" panose="02040503050406030204" pitchFamily="18" charset="0"/>
                                </a:rPr>
                                <m:t>𝑡</m:t>
                              </m:r>
                            </m:e>
                          </m:d>
                        </m:e>
                      </m:d>
                    </m:oMath>
                  </m:oMathPara>
                </a14:m>
                <a:endParaRPr lang="en-US" sz="2800" dirty="0">
                  <a:solidFill>
                    <a:schemeClr val="bg1"/>
                  </a:solidFill>
                </a:endParaRPr>
              </a:p>
            </p:txBody>
          </p:sp>
        </mc:Choice>
        <mc:Fallback xmlns="">
          <p:sp>
            <p:nvSpPr>
              <p:cNvPr id="4" name="TextBox 3">
                <a:extLst>
                  <a:ext uri="{FF2B5EF4-FFF2-40B4-BE49-F238E27FC236}">
                    <a16:creationId xmlns:a16="http://schemas.microsoft.com/office/drawing/2014/main" id="{BBCCA1BC-D19F-8F4E-AD0E-CB36B4E541EF}"/>
                  </a:ext>
                </a:extLst>
              </p:cNvPr>
              <p:cNvSpPr txBox="1">
                <a:spLocks noRot="1" noChangeAspect="1" noMove="1" noResize="1" noEditPoints="1" noAdjustHandles="1" noChangeArrowheads="1" noChangeShapeType="1" noTextEdit="1"/>
              </p:cNvSpPr>
              <p:nvPr/>
            </p:nvSpPr>
            <p:spPr>
              <a:xfrm>
                <a:off x="671076" y="245973"/>
                <a:ext cx="3751348" cy="910377"/>
              </a:xfrm>
              <a:prstGeom prst="rect">
                <a:avLst/>
              </a:prstGeom>
              <a:blipFill>
                <a:blip r:embed="rId2"/>
                <a:stretch>
                  <a:fillRect t="-49315" r="-10135" b="-100000"/>
                </a:stretch>
              </a:blipFill>
            </p:spPr>
            <p:txBody>
              <a:bodyPr/>
              <a:lstStyle/>
              <a:p>
                <a:r>
                  <a:rPr lang="en-US">
                    <a:noFill/>
                  </a:rPr>
                  <a:t> </a:t>
                </a:r>
              </a:p>
            </p:txBody>
          </p:sp>
        </mc:Fallback>
      </mc:AlternateContent>
      <p:pic>
        <p:nvPicPr>
          <p:cNvPr id="2050" name="Picture 2" descr="https://upload.wikimedia.org/wikipedia/commons/b/b0/Wave_packet_%28dispersion%29.gif">
            <a:extLst>
              <a:ext uri="{FF2B5EF4-FFF2-40B4-BE49-F238E27FC236}">
                <a16:creationId xmlns:a16="http://schemas.microsoft.com/office/drawing/2014/main" id="{0EF686AF-73A3-F647-A500-758994B78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6430" y="167459"/>
            <a:ext cx="3439623" cy="197778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88A54A1-6266-D94C-8242-748AC8BF3092}"/>
                  </a:ext>
                </a:extLst>
              </p:cNvPr>
              <p:cNvSpPr txBox="1"/>
              <p:nvPr/>
            </p:nvSpPr>
            <p:spPr>
              <a:xfrm>
                <a:off x="253064" y="1395877"/>
                <a:ext cx="8642666" cy="3120085"/>
              </a:xfrm>
              <a:prstGeom prst="rect">
                <a:avLst/>
              </a:prstGeom>
              <a:noFill/>
            </p:spPr>
            <p:txBody>
              <a:bodyPr wrap="square" rtlCol="0">
                <a:spAutoFit/>
              </a:bodyPr>
              <a:lstStyle/>
              <a:p>
                <a:r>
                  <a:rPr lang="en-US" sz="2800" dirty="0" err="1">
                    <a:solidFill>
                      <a:schemeClr val="bg1"/>
                    </a:solidFill>
                    <a:latin typeface="Oswald" pitchFamily="2" charset="77"/>
                    <a:cs typeface="Sana" pitchFamily="2" charset="-78"/>
                  </a:rPr>
                  <a:t>Ingredienti</a:t>
                </a:r>
                <a:r>
                  <a:rPr lang="en-US" sz="2800" dirty="0">
                    <a:solidFill>
                      <a:schemeClr val="bg1"/>
                    </a:solidFill>
                    <a:latin typeface="Oswald" pitchFamily="2" charset="77"/>
                    <a:cs typeface="Sana" pitchFamily="2" charset="-78"/>
                  </a:rPr>
                  <a:t>:</a:t>
                </a:r>
              </a:p>
              <a:p>
                <a:endParaRPr lang="en-US" sz="2800" dirty="0">
                  <a:solidFill>
                    <a:schemeClr val="bg1"/>
                  </a:solidFill>
                  <a:latin typeface="Oswald" pitchFamily="2" charset="77"/>
                  <a:cs typeface="Sana" pitchFamily="2" charset="-78"/>
                </a:endParaRPr>
              </a:p>
              <a:p>
                <a:pPr marL="457200" indent="-457200">
                  <a:buFont typeface="Arial" panose="020B0604020202020204" pitchFamily="34" charset="0"/>
                  <a:buChar char="•"/>
                </a:pPr>
                <a14:m>
                  <m:oMath xmlns:m="http://schemas.openxmlformats.org/officeDocument/2006/math">
                    <m:r>
                      <m:rPr>
                        <m:sty m:val="p"/>
                      </m:rPr>
                      <a:rPr lang="el-GR" sz="2800">
                        <a:solidFill>
                          <a:schemeClr val="bg1"/>
                        </a:solidFill>
                        <a:latin typeface="Cambria Math" panose="02040503050406030204" pitchFamily="18" charset="0"/>
                        <a:ea typeface="Cambria Math" panose="02040503050406030204" pitchFamily="18" charset="0"/>
                      </a:rPr>
                      <m:t>Ψ</m:t>
                    </m:r>
                    <m:d>
                      <m:dPr>
                        <m:ctrlPr>
                          <a:rPr lang="en-US" sz="2800" i="1">
                            <a:solidFill>
                              <a:schemeClr val="bg1"/>
                            </a:solidFill>
                            <a:latin typeface="Cambria Math" panose="02040503050406030204" pitchFamily="18" charset="0"/>
                            <a:ea typeface="Cambria Math" panose="02040503050406030204" pitchFamily="18" charset="0"/>
                          </a:rPr>
                        </m:ctrlPr>
                      </m:dPr>
                      <m:e>
                        <m:r>
                          <a:rPr lang="en-US" sz="2800" i="1">
                            <a:solidFill>
                              <a:schemeClr val="bg1"/>
                            </a:solidFill>
                            <a:latin typeface="Cambria Math" panose="02040503050406030204" pitchFamily="18" charset="0"/>
                            <a:ea typeface="Cambria Math" panose="02040503050406030204" pitchFamily="18" charset="0"/>
                          </a:rPr>
                          <m:t>𝑡</m:t>
                        </m:r>
                      </m:e>
                    </m:d>
                    <m:r>
                      <a:rPr lang="en-US" sz="2800" b="0" i="0" smtClean="0">
                        <a:solidFill>
                          <a:schemeClr val="bg1"/>
                        </a:solidFill>
                        <a:latin typeface="Cambria Math" panose="02040503050406030204" pitchFamily="18" charset="0"/>
                        <a:ea typeface="Cambria Math" panose="02040503050406030204" pitchFamily="18" charset="0"/>
                      </a:rPr>
                      <m:t>:</m:t>
                    </m:r>
                  </m:oMath>
                </a14:m>
                <a:r>
                  <a:rPr lang="it-IT" sz="2800" dirty="0">
                    <a:solidFill>
                      <a:schemeClr val="bg1"/>
                    </a:solidFill>
                    <a:latin typeface="Oswald" pitchFamily="2" charset="77"/>
                    <a:cs typeface="Sana" pitchFamily="2" charset="-78"/>
                  </a:rPr>
                  <a:t> la funzione d'onda, ente matematico che descrive lo stato istantaneo di un sistema quantistico (l'insieme delle proprietà fisiche che lo definiscono)</a:t>
                </a:r>
                <a:br>
                  <a:rPr lang="it-IT" sz="2800" dirty="0">
                    <a:solidFill>
                      <a:schemeClr val="bg1"/>
                    </a:solidFill>
                    <a:latin typeface="Oswald" pitchFamily="2" charset="77"/>
                    <a:cs typeface="Sana" pitchFamily="2" charset="-78"/>
                  </a:rPr>
                </a:br>
                <a:endParaRPr lang="it-IT" sz="2800" dirty="0">
                  <a:solidFill>
                    <a:schemeClr val="bg1"/>
                  </a:solidFill>
                  <a:latin typeface="Oswald" pitchFamily="2" charset="77"/>
                  <a:cs typeface="Sana" pitchFamily="2" charset="-78"/>
                </a:endParaRPr>
              </a:p>
              <a:p>
                <a:pPr marL="457200" indent="-457200">
                  <a:buFont typeface="Arial" panose="020B0604020202020204" pitchFamily="34" charset="0"/>
                  <a:buChar char="•"/>
                </a:pPr>
                <a14:m>
                  <m:oMath xmlns:m="http://schemas.openxmlformats.org/officeDocument/2006/math">
                    <m:acc>
                      <m:accPr>
                        <m:chr m:val="̂"/>
                        <m:ctrlPr>
                          <a:rPr lang="en-US" sz="2800" i="1">
                            <a:solidFill>
                              <a:schemeClr val="bg1"/>
                            </a:solidFill>
                            <a:latin typeface="Cambria Math" panose="02040503050406030204" pitchFamily="18" charset="0"/>
                            <a:ea typeface="Cambria Math" panose="02040503050406030204" pitchFamily="18" charset="0"/>
                          </a:rPr>
                        </m:ctrlPr>
                      </m:accPr>
                      <m:e>
                        <m:r>
                          <a:rPr lang="en-US" sz="2800" i="1">
                            <a:solidFill>
                              <a:schemeClr val="bg1"/>
                            </a:solidFill>
                            <a:latin typeface="Cambria Math" panose="02040503050406030204" pitchFamily="18" charset="0"/>
                            <a:ea typeface="Cambria Math" panose="02040503050406030204" pitchFamily="18" charset="0"/>
                          </a:rPr>
                          <m:t>𝐻</m:t>
                        </m:r>
                      </m:e>
                    </m:acc>
                  </m:oMath>
                </a14:m>
                <a:r>
                  <a:rPr lang="it-IT" sz="2800" dirty="0">
                    <a:solidFill>
                      <a:schemeClr val="bg1"/>
                    </a:solidFill>
                    <a:latin typeface="Oswald" pitchFamily="2" charset="77"/>
                    <a:cs typeface="Sana" pitchFamily="2" charset="-78"/>
                  </a:rPr>
                  <a:t>: la somma di energia cinetica e potenziale del sistema</a:t>
                </a:r>
              </a:p>
            </p:txBody>
          </p:sp>
        </mc:Choice>
        <mc:Fallback xmlns="">
          <p:sp>
            <p:nvSpPr>
              <p:cNvPr id="6" name="TextBox 5">
                <a:extLst>
                  <a:ext uri="{FF2B5EF4-FFF2-40B4-BE49-F238E27FC236}">
                    <a16:creationId xmlns:a16="http://schemas.microsoft.com/office/drawing/2014/main" id="{288A54A1-6266-D94C-8242-748AC8BF3092}"/>
                  </a:ext>
                </a:extLst>
              </p:cNvPr>
              <p:cNvSpPr txBox="1">
                <a:spLocks noRot="1" noChangeAspect="1" noMove="1" noResize="1" noEditPoints="1" noAdjustHandles="1" noChangeArrowheads="1" noChangeShapeType="1" noTextEdit="1"/>
              </p:cNvSpPr>
              <p:nvPr/>
            </p:nvSpPr>
            <p:spPr>
              <a:xfrm>
                <a:off x="253064" y="1395877"/>
                <a:ext cx="8642666" cy="3120085"/>
              </a:xfrm>
              <a:prstGeom prst="rect">
                <a:avLst/>
              </a:prstGeom>
              <a:blipFill>
                <a:blip r:embed="rId4"/>
                <a:stretch>
                  <a:fillRect l="-1322" t="-2024" b="-4453"/>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78BC3D8F-7B9D-3C48-864E-446AC6E5D64D}"/>
              </a:ext>
            </a:extLst>
          </p:cNvPr>
          <p:cNvGrpSpPr/>
          <p:nvPr/>
        </p:nvGrpSpPr>
        <p:grpSpPr>
          <a:xfrm>
            <a:off x="253064" y="4919713"/>
            <a:ext cx="8890936" cy="1431428"/>
            <a:chOff x="253064" y="4919713"/>
            <a:chExt cx="8890936" cy="1431428"/>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98BD197-E20D-6044-819F-6AB94ED95DA9}"/>
                    </a:ext>
                  </a:extLst>
                </p:cNvPr>
                <p:cNvSpPr txBox="1"/>
                <p:nvPr/>
              </p:nvSpPr>
              <p:spPr>
                <a:xfrm>
                  <a:off x="253064" y="4919713"/>
                  <a:ext cx="1389226"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b="0" i="1" smtClean="0">
                                <a:solidFill>
                                  <a:schemeClr val="bg1"/>
                                </a:solidFill>
                                <a:latin typeface="Cambria Math" panose="02040503050406030204" pitchFamily="18" charset="0"/>
                                <a:ea typeface="Cambria Math" panose="02040503050406030204" pitchFamily="18" charset="0"/>
                              </a:rPr>
                            </m:ctrlPr>
                          </m:sSupPr>
                          <m:e>
                            <m:d>
                              <m:dPr>
                                <m:begChr m:val="|"/>
                                <m:endChr m:val="|"/>
                                <m:ctrlPr>
                                  <a:rPr lang="en-US" sz="2800" b="0" i="1" smtClean="0">
                                    <a:solidFill>
                                      <a:schemeClr val="bg1"/>
                                    </a:solidFill>
                                    <a:latin typeface="Cambria Math" panose="02040503050406030204" pitchFamily="18" charset="0"/>
                                    <a:ea typeface="Cambria Math" panose="02040503050406030204" pitchFamily="18" charset="0"/>
                                  </a:rPr>
                                </m:ctrlPr>
                              </m:dPr>
                              <m:e>
                                <m:r>
                                  <m:rPr>
                                    <m:sty m:val="p"/>
                                  </m:rPr>
                                  <a:rPr lang="el-GR" sz="2800">
                                    <a:solidFill>
                                      <a:schemeClr val="bg1"/>
                                    </a:solidFill>
                                    <a:latin typeface="Cambria Math" panose="02040503050406030204" pitchFamily="18" charset="0"/>
                                    <a:ea typeface="Cambria Math" panose="02040503050406030204" pitchFamily="18" charset="0"/>
                                  </a:rPr>
                                  <m:t>Ψ</m:t>
                                </m:r>
                                <m:d>
                                  <m:dPr>
                                    <m:ctrlPr>
                                      <a:rPr lang="en-US" sz="2800" i="1">
                                        <a:solidFill>
                                          <a:schemeClr val="bg1"/>
                                        </a:solidFill>
                                        <a:latin typeface="Cambria Math" panose="02040503050406030204" pitchFamily="18" charset="0"/>
                                        <a:ea typeface="Cambria Math" panose="02040503050406030204" pitchFamily="18" charset="0"/>
                                      </a:rPr>
                                    </m:ctrlPr>
                                  </m:dPr>
                                  <m:e>
                                    <m:r>
                                      <a:rPr lang="en-US" sz="2800" i="1">
                                        <a:solidFill>
                                          <a:schemeClr val="bg1"/>
                                        </a:solidFill>
                                        <a:latin typeface="Cambria Math" panose="02040503050406030204" pitchFamily="18" charset="0"/>
                                        <a:ea typeface="Cambria Math" panose="02040503050406030204" pitchFamily="18" charset="0"/>
                                      </a:rPr>
                                      <m:t>𝑡</m:t>
                                    </m:r>
                                  </m:e>
                                </m:d>
                              </m:e>
                            </m:d>
                          </m:e>
                          <m:sup>
                            <m:r>
                              <a:rPr lang="en-US" sz="2800" b="0" i="1" smtClean="0">
                                <a:solidFill>
                                  <a:schemeClr val="bg1"/>
                                </a:solidFill>
                                <a:latin typeface="Cambria Math" panose="02040503050406030204" pitchFamily="18" charset="0"/>
                                <a:ea typeface="Cambria Math" panose="02040503050406030204" pitchFamily="18" charset="0"/>
                              </a:rPr>
                              <m:t>2</m:t>
                            </m:r>
                          </m:sup>
                        </m:sSup>
                      </m:oMath>
                    </m:oMathPara>
                  </a14:m>
                  <a:endParaRPr lang="en-US" sz="2800" dirty="0">
                    <a:solidFill>
                      <a:schemeClr val="bg1"/>
                    </a:solidFill>
                  </a:endParaRPr>
                </a:p>
              </p:txBody>
            </p:sp>
          </mc:Choice>
          <mc:Fallback xmlns="">
            <p:sp>
              <p:nvSpPr>
                <p:cNvPr id="9" name="TextBox 8">
                  <a:extLst>
                    <a:ext uri="{FF2B5EF4-FFF2-40B4-BE49-F238E27FC236}">
                      <a16:creationId xmlns:a16="http://schemas.microsoft.com/office/drawing/2014/main" id="{298BD197-E20D-6044-819F-6AB94ED95DA9}"/>
                    </a:ext>
                  </a:extLst>
                </p:cNvPr>
                <p:cNvSpPr txBox="1">
                  <a:spLocks noRot="1" noChangeAspect="1" noMove="1" noResize="1" noEditPoints="1" noAdjustHandles="1" noChangeArrowheads="1" noChangeShapeType="1" noTextEdit="1"/>
                </p:cNvSpPr>
                <p:nvPr/>
              </p:nvSpPr>
              <p:spPr>
                <a:xfrm>
                  <a:off x="253064" y="4919713"/>
                  <a:ext cx="1389226"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60F2BA5C-82D5-4F40-9049-20E31B5E4119}"/>
                    </a:ext>
                  </a:extLst>
                </p:cNvPr>
                <p:cNvSpPr/>
                <p:nvPr/>
              </p:nvSpPr>
              <p:spPr>
                <a:xfrm>
                  <a:off x="1656410" y="4954605"/>
                  <a:ext cx="7487590" cy="1396536"/>
                </a:xfrm>
                <a:prstGeom prst="rect">
                  <a:avLst/>
                </a:prstGeom>
              </p:spPr>
              <p:txBody>
                <a:bodyPr wrap="square">
                  <a:spAutoFit/>
                </a:bodyPr>
                <a:lstStyle/>
                <a:p>
                  <a:r>
                    <a:rPr lang="it-IT" sz="2800" dirty="0">
                      <a:solidFill>
                        <a:schemeClr val="bg1"/>
                      </a:solidFill>
                      <a:latin typeface="Oswald" pitchFamily="2" charset="77"/>
                      <a:cs typeface="Sana" pitchFamily="2" charset="-78"/>
                    </a:rPr>
                    <a:t>Viene interpretata come la probabilità di trovare una particella soggetta ad </a:t>
                  </a:r>
                  <a14:m>
                    <m:oMath xmlns:m="http://schemas.openxmlformats.org/officeDocument/2006/math">
                      <m:acc>
                        <m:accPr>
                          <m:chr m:val="̂"/>
                          <m:ctrlPr>
                            <a:rPr lang="en-US" sz="2800" i="1">
                              <a:solidFill>
                                <a:schemeClr val="bg1"/>
                              </a:solidFill>
                              <a:latin typeface="Cambria Math" panose="02040503050406030204" pitchFamily="18" charset="0"/>
                              <a:ea typeface="Cambria Math" panose="02040503050406030204" pitchFamily="18" charset="0"/>
                            </a:rPr>
                          </m:ctrlPr>
                        </m:accPr>
                        <m:e>
                          <m:r>
                            <a:rPr lang="en-US" sz="2800" i="1">
                              <a:solidFill>
                                <a:schemeClr val="bg1"/>
                              </a:solidFill>
                              <a:latin typeface="Cambria Math" panose="02040503050406030204" pitchFamily="18" charset="0"/>
                              <a:ea typeface="Cambria Math" panose="02040503050406030204" pitchFamily="18" charset="0"/>
                            </a:rPr>
                            <m:t>𝐻</m:t>
                          </m:r>
                        </m:e>
                      </m:acc>
                    </m:oMath>
                  </a14:m>
                  <a:r>
                    <a:rPr lang="en-US" sz="2800" dirty="0"/>
                    <a:t> </a:t>
                  </a:r>
                  <a:r>
                    <a:rPr lang="it-IT" sz="2800" dirty="0">
                      <a:solidFill>
                        <a:schemeClr val="bg1"/>
                      </a:solidFill>
                      <a:latin typeface="Oswald" pitchFamily="2" charset="77"/>
                      <a:cs typeface="Sana" pitchFamily="2" charset="-78"/>
                    </a:rPr>
                    <a:t>in un certo luogo in un certo istante</a:t>
                  </a:r>
                  <a:endParaRPr lang="en-US" sz="2800" dirty="0"/>
                </a:p>
              </p:txBody>
            </p:sp>
          </mc:Choice>
          <mc:Fallback xmlns="">
            <p:sp>
              <p:nvSpPr>
                <p:cNvPr id="10" name="Rectangle 9">
                  <a:extLst>
                    <a:ext uri="{FF2B5EF4-FFF2-40B4-BE49-F238E27FC236}">
                      <a16:creationId xmlns:a16="http://schemas.microsoft.com/office/drawing/2014/main" id="{60F2BA5C-82D5-4F40-9049-20E31B5E4119}"/>
                    </a:ext>
                  </a:extLst>
                </p:cNvPr>
                <p:cNvSpPr>
                  <a:spLocks noRot="1" noChangeAspect="1" noMove="1" noResize="1" noEditPoints="1" noAdjustHandles="1" noChangeArrowheads="1" noChangeShapeType="1" noTextEdit="1"/>
                </p:cNvSpPr>
                <p:nvPr/>
              </p:nvSpPr>
              <p:spPr>
                <a:xfrm>
                  <a:off x="1656410" y="4954605"/>
                  <a:ext cx="7487590" cy="1396536"/>
                </a:xfrm>
                <a:prstGeom prst="rect">
                  <a:avLst/>
                </a:prstGeom>
                <a:blipFill>
                  <a:blip r:embed="rId6"/>
                  <a:stretch>
                    <a:fillRect l="-1523" t="-4505" b="-10811"/>
                  </a:stretch>
                </a:blipFill>
              </p:spPr>
              <p:txBody>
                <a:bodyPr/>
                <a:lstStyle/>
                <a:p>
                  <a:r>
                    <a:rPr lang="en-US">
                      <a:noFill/>
                    </a:rPr>
                    <a:t> </a:t>
                  </a:r>
                </a:p>
              </p:txBody>
            </p:sp>
          </mc:Fallback>
        </mc:AlternateContent>
      </p:grpSp>
    </p:spTree>
    <p:extLst>
      <p:ext uri="{BB962C8B-B14F-4D97-AF65-F5344CB8AC3E}">
        <p14:creationId xmlns:p14="http://schemas.microsoft.com/office/powerpoint/2010/main" val="20675158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9BE2B-D541-7A40-B3A6-87BAF7A19FAC}"/>
              </a:ext>
            </a:extLst>
          </p:cNvPr>
          <p:cNvSpPr>
            <a:spLocks noGrp="1"/>
          </p:cNvSpPr>
          <p:nvPr>
            <p:ph type="sldNum" sz="quarter" idx="12"/>
          </p:nvPr>
        </p:nvSpPr>
        <p:spPr/>
        <p:txBody>
          <a:bodyPr/>
          <a:lstStyle/>
          <a:p>
            <a:fld id="{1744BE55-CFB6-3249-9653-5A6C656DA5B0}" type="slidenum">
              <a:rPr lang="en-US" smtClean="0"/>
              <a:pPr/>
              <a:t>6</a:t>
            </a:fld>
            <a:endParaRPr lang="en-US"/>
          </a:p>
        </p:txBody>
      </p:sp>
      <p:pic>
        <p:nvPicPr>
          <p:cNvPr id="4098" name="Picture 2" descr="https://upload.wikimedia.org/wikipedia/commons/e/e0/StationaryStatesAnimation.gif">
            <a:extLst>
              <a:ext uri="{FF2B5EF4-FFF2-40B4-BE49-F238E27FC236}">
                <a16:creationId xmlns:a16="http://schemas.microsoft.com/office/drawing/2014/main" id="{A975062C-240B-F846-8BA4-0D3070C34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1580" y="597599"/>
            <a:ext cx="3810000" cy="3556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A605AFD-4E15-B344-A2BB-A87349289DD1}"/>
                  </a:ext>
                </a:extLst>
              </p:cNvPr>
              <p:cNvSpPr txBox="1"/>
              <p:nvPr/>
            </p:nvSpPr>
            <p:spPr>
              <a:xfrm>
                <a:off x="107472" y="466969"/>
                <a:ext cx="4713055" cy="1815882"/>
              </a:xfrm>
              <a:prstGeom prst="rect">
                <a:avLst/>
              </a:prstGeom>
              <a:noFill/>
            </p:spPr>
            <p:txBody>
              <a:bodyPr wrap="square" rtlCol="0">
                <a:spAutoFit/>
              </a:bodyPr>
              <a:lstStyle/>
              <a:p>
                <a:r>
                  <a:rPr lang="it-IT" sz="2800" dirty="0">
                    <a:solidFill>
                      <a:schemeClr val="bg1"/>
                    </a:solidFill>
                    <a:latin typeface="Oswald" pitchFamily="2" charset="77"/>
                    <a:cs typeface="Sana" pitchFamily="2" charset="-78"/>
                  </a:rPr>
                  <a:t>Le equazioni di Schrödinger ammettono soluzioni per le quali </a:t>
                </a:r>
                <a14:m>
                  <m:oMath xmlns:m="http://schemas.openxmlformats.org/officeDocument/2006/math">
                    <m:sSup>
                      <m:sSupPr>
                        <m:ctrlPr>
                          <a:rPr lang="en-US" sz="2800" i="1">
                            <a:solidFill>
                              <a:schemeClr val="bg1"/>
                            </a:solidFill>
                            <a:latin typeface="Cambria Math" panose="02040503050406030204" pitchFamily="18" charset="0"/>
                            <a:ea typeface="Cambria Math" panose="02040503050406030204" pitchFamily="18" charset="0"/>
                          </a:rPr>
                        </m:ctrlPr>
                      </m:sSupPr>
                      <m:e>
                        <m:d>
                          <m:dPr>
                            <m:begChr m:val="|"/>
                            <m:endChr m:val="|"/>
                            <m:ctrlPr>
                              <a:rPr lang="en-US" sz="2800" i="1">
                                <a:solidFill>
                                  <a:schemeClr val="bg1"/>
                                </a:solidFill>
                                <a:latin typeface="Cambria Math" panose="02040503050406030204" pitchFamily="18" charset="0"/>
                                <a:ea typeface="Cambria Math" panose="02040503050406030204" pitchFamily="18" charset="0"/>
                              </a:rPr>
                            </m:ctrlPr>
                          </m:dPr>
                          <m:e>
                            <m:r>
                              <m:rPr>
                                <m:sty m:val="p"/>
                              </m:rPr>
                              <a:rPr lang="el-GR" sz="2800">
                                <a:solidFill>
                                  <a:schemeClr val="bg1"/>
                                </a:solidFill>
                                <a:latin typeface="Cambria Math" panose="02040503050406030204" pitchFamily="18" charset="0"/>
                                <a:ea typeface="Cambria Math" panose="02040503050406030204" pitchFamily="18" charset="0"/>
                              </a:rPr>
                              <m:t>Ψ</m:t>
                            </m:r>
                            <m:d>
                              <m:dPr>
                                <m:ctrlPr>
                                  <a:rPr lang="en-US" sz="2800" i="1">
                                    <a:solidFill>
                                      <a:schemeClr val="bg1"/>
                                    </a:solidFill>
                                    <a:latin typeface="Cambria Math" panose="02040503050406030204" pitchFamily="18" charset="0"/>
                                    <a:ea typeface="Cambria Math" panose="02040503050406030204" pitchFamily="18" charset="0"/>
                                  </a:rPr>
                                </m:ctrlPr>
                              </m:dPr>
                              <m:e>
                                <m:r>
                                  <a:rPr lang="en-US" sz="2800" i="1">
                                    <a:solidFill>
                                      <a:schemeClr val="bg1"/>
                                    </a:solidFill>
                                    <a:latin typeface="Cambria Math" panose="02040503050406030204" pitchFamily="18" charset="0"/>
                                    <a:ea typeface="Cambria Math" panose="02040503050406030204" pitchFamily="18" charset="0"/>
                                  </a:rPr>
                                  <m:t>𝑡</m:t>
                                </m:r>
                              </m:e>
                            </m:d>
                          </m:e>
                        </m:d>
                      </m:e>
                      <m:sup>
                        <m:r>
                          <a:rPr lang="en-US" sz="2800" i="1">
                            <a:solidFill>
                              <a:schemeClr val="bg1"/>
                            </a:solidFill>
                            <a:latin typeface="Cambria Math" panose="02040503050406030204" pitchFamily="18" charset="0"/>
                            <a:ea typeface="Cambria Math" panose="02040503050406030204" pitchFamily="18" charset="0"/>
                          </a:rPr>
                          <m:t>2</m:t>
                        </m:r>
                      </m:sup>
                    </m:sSup>
                  </m:oMath>
                </a14:m>
                <a:r>
                  <a:rPr lang="it-IT" sz="2800" dirty="0">
                    <a:solidFill>
                      <a:schemeClr val="bg1"/>
                    </a:solidFill>
                    <a:latin typeface="Oswald" pitchFamily="2" charset="77"/>
                    <a:cs typeface="Sana" pitchFamily="2" charset="-78"/>
                  </a:rPr>
                  <a:t> rappresenta un'onda stazionaria</a:t>
                </a:r>
              </a:p>
            </p:txBody>
          </p:sp>
        </mc:Choice>
        <mc:Fallback xmlns="">
          <p:sp>
            <p:nvSpPr>
              <p:cNvPr id="6" name="TextBox 5">
                <a:extLst>
                  <a:ext uri="{FF2B5EF4-FFF2-40B4-BE49-F238E27FC236}">
                    <a16:creationId xmlns:a16="http://schemas.microsoft.com/office/drawing/2014/main" id="{3A605AFD-4E15-B344-A2BB-A87349289DD1}"/>
                  </a:ext>
                </a:extLst>
              </p:cNvPr>
              <p:cNvSpPr txBox="1">
                <a:spLocks noRot="1" noChangeAspect="1" noMove="1" noResize="1" noEditPoints="1" noAdjustHandles="1" noChangeArrowheads="1" noChangeShapeType="1" noTextEdit="1"/>
              </p:cNvSpPr>
              <p:nvPr/>
            </p:nvSpPr>
            <p:spPr>
              <a:xfrm>
                <a:off x="107472" y="466969"/>
                <a:ext cx="4713055" cy="1815882"/>
              </a:xfrm>
              <a:prstGeom prst="rect">
                <a:avLst/>
              </a:prstGeom>
              <a:blipFill>
                <a:blip r:embed="rId3"/>
                <a:stretch>
                  <a:fillRect l="-2145" t="-3472" b="-8333"/>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8C2A700E-6964-E549-BAAB-2EF0ED10E924}"/>
              </a:ext>
            </a:extLst>
          </p:cNvPr>
          <p:cNvSpPr txBox="1"/>
          <p:nvPr/>
        </p:nvSpPr>
        <p:spPr>
          <a:xfrm>
            <a:off x="107472" y="2430700"/>
            <a:ext cx="4713055" cy="1815882"/>
          </a:xfrm>
          <a:prstGeom prst="rect">
            <a:avLst/>
          </a:prstGeom>
          <a:noFill/>
        </p:spPr>
        <p:txBody>
          <a:bodyPr wrap="square" rtlCol="0">
            <a:spAutoFit/>
          </a:bodyPr>
          <a:lstStyle/>
          <a:p>
            <a:r>
              <a:rPr lang="it-IT" sz="2800" dirty="0">
                <a:solidFill>
                  <a:schemeClr val="bg1"/>
                </a:solidFill>
                <a:latin typeface="Oswald" pitchFamily="2" charset="77"/>
                <a:cs typeface="Sana" pitchFamily="2" charset="-78"/>
              </a:rPr>
              <a:t>Il problema pareva risolto. Le particelle atomiche non hanno natura corpuscolare bensì ondulatoria.</a:t>
            </a:r>
          </a:p>
        </p:txBody>
      </p:sp>
      <p:sp>
        <p:nvSpPr>
          <p:cNvPr id="8" name="TextBox 7">
            <a:extLst>
              <a:ext uri="{FF2B5EF4-FFF2-40B4-BE49-F238E27FC236}">
                <a16:creationId xmlns:a16="http://schemas.microsoft.com/office/drawing/2014/main" id="{6B6C17CC-FB9A-1D4C-B934-CAAE266BA265}"/>
              </a:ext>
            </a:extLst>
          </p:cNvPr>
          <p:cNvSpPr txBox="1"/>
          <p:nvPr/>
        </p:nvSpPr>
        <p:spPr>
          <a:xfrm>
            <a:off x="107472" y="4394430"/>
            <a:ext cx="9258596" cy="1815882"/>
          </a:xfrm>
          <a:prstGeom prst="rect">
            <a:avLst/>
          </a:prstGeom>
          <a:noFill/>
        </p:spPr>
        <p:txBody>
          <a:bodyPr wrap="square" rtlCol="0">
            <a:spAutoFit/>
          </a:bodyPr>
          <a:lstStyle/>
          <a:p>
            <a:r>
              <a:rPr lang="it-IT" sz="2800" dirty="0">
                <a:solidFill>
                  <a:schemeClr val="bg1"/>
                </a:solidFill>
                <a:latin typeface="Oswald" pitchFamily="2" charset="77"/>
                <a:cs typeface="Sana" pitchFamily="2" charset="-78"/>
              </a:rPr>
              <a:t>All'aumentare del numero di  esperimenti la situazione si fece molto più articolata: una particella atomica, a seconda dell'esperimento pareva esibire o proprietà corpuscolari o ondulatorie. </a:t>
            </a:r>
          </a:p>
          <a:p>
            <a:pPr algn="ctr"/>
            <a:r>
              <a:rPr lang="it-IT" sz="2800" dirty="0">
                <a:solidFill>
                  <a:schemeClr val="bg1"/>
                </a:solidFill>
                <a:latin typeface="Oswald" pitchFamily="2" charset="77"/>
                <a:cs typeface="Sana" pitchFamily="2" charset="-78"/>
              </a:rPr>
              <a:t>La stessa particella!. </a:t>
            </a:r>
          </a:p>
        </p:txBody>
      </p:sp>
    </p:spTree>
    <p:extLst>
      <p:ext uri="{BB962C8B-B14F-4D97-AF65-F5344CB8AC3E}">
        <p14:creationId xmlns:p14="http://schemas.microsoft.com/office/powerpoint/2010/main" val="2884035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9BE2B-D541-7A40-B3A6-87BAF7A19FAC}"/>
              </a:ext>
            </a:extLst>
          </p:cNvPr>
          <p:cNvSpPr>
            <a:spLocks noGrp="1"/>
          </p:cNvSpPr>
          <p:nvPr>
            <p:ph type="sldNum" sz="quarter" idx="12"/>
          </p:nvPr>
        </p:nvSpPr>
        <p:spPr/>
        <p:txBody>
          <a:bodyPr/>
          <a:lstStyle/>
          <a:p>
            <a:fld id="{1744BE55-CFB6-3249-9653-5A6C656DA5B0}" type="slidenum">
              <a:rPr lang="en-US" smtClean="0"/>
              <a:pPr/>
              <a:t>7</a:t>
            </a:fld>
            <a:endParaRPr lang="en-US"/>
          </a:p>
        </p:txBody>
      </p:sp>
      <p:sp>
        <p:nvSpPr>
          <p:cNvPr id="3" name="TextBox 2">
            <a:extLst>
              <a:ext uri="{FF2B5EF4-FFF2-40B4-BE49-F238E27FC236}">
                <a16:creationId xmlns:a16="http://schemas.microsoft.com/office/drawing/2014/main" id="{5CDAAC23-510F-AA43-B4AD-7D1352C81076}"/>
              </a:ext>
            </a:extLst>
          </p:cNvPr>
          <p:cNvSpPr txBox="1"/>
          <p:nvPr/>
        </p:nvSpPr>
        <p:spPr>
          <a:xfrm>
            <a:off x="250667" y="247016"/>
            <a:ext cx="8642666" cy="523220"/>
          </a:xfrm>
          <a:prstGeom prst="rect">
            <a:avLst/>
          </a:prstGeom>
          <a:noFill/>
        </p:spPr>
        <p:txBody>
          <a:bodyPr wrap="square" rtlCol="0">
            <a:spAutoFit/>
          </a:bodyPr>
          <a:lstStyle/>
          <a:p>
            <a:r>
              <a:rPr lang="it-IT" sz="2800" dirty="0">
                <a:solidFill>
                  <a:schemeClr val="bg1"/>
                </a:solidFill>
                <a:latin typeface="Oswald" pitchFamily="2" charset="77"/>
                <a:cs typeface="Sana" pitchFamily="2" charset="-78"/>
              </a:rPr>
              <a:t>Effetto tunnel</a:t>
            </a:r>
          </a:p>
        </p:txBody>
      </p:sp>
      <p:pic>
        <p:nvPicPr>
          <p:cNvPr id="5122" name="Picture 2" descr="Image result for quantum tunnelling wave function">
            <a:extLst>
              <a:ext uri="{FF2B5EF4-FFF2-40B4-BE49-F238E27FC236}">
                <a16:creationId xmlns:a16="http://schemas.microsoft.com/office/drawing/2014/main" id="{77AC1697-2352-6041-8C34-A2E86B756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400" y="901700"/>
            <a:ext cx="7569200" cy="505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5589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83F9DE-B5C4-D448-A41F-C089964C7105}"/>
              </a:ext>
            </a:extLst>
          </p:cNvPr>
          <p:cNvSpPr>
            <a:spLocks noGrp="1"/>
          </p:cNvSpPr>
          <p:nvPr>
            <p:ph type="sldNum" sz="quarter" idx="12"/>
          </p:nvPr>
        </p:nvSpPr>
        <p:spPr/>
        <p:txBody>
          <a:bodyPr/>
          <a:lstStyle/>
          <a:p>
            <a:fld id="{1744BE55-CFB6-3249-9653-5A6C656DA5B0}" type="slidenum">
              <a:rPr lang="en-US" smtClean="0"/>
              <a:pPr/>
              <a:t>8</a:t>
            </a:fld>
            <a:endParaRPr lang="en-US"/>
          </a:p>
        </p:txBody>
      </p:sp>
      <p:sp>
        <p:nvSpPr>
          <p:cNvPr id="11" name="Rectangle 10">
            <a:extLst>
              <a:ext uri="{FF2B5EF4-FFF2-40B4-BE49-F238E27FC236}">
                <a16:creationId xmlns:a16="http://schemas.microsoft.com/office/drawing/2014/main" id="{26F89BC5-CC00-FB4D-A9F8-43D651CD4988}"/>
              </a:ext>
            </a:extLst>
          </p:cNvPr>
          <p:cNvSpPr/>
          <p:nvPr/>
        </p:nvSpPr>
        <p:spPr>
          <a:xfrm>
            <a:off x="2663237" y="3227808"/>
            <a:ext cx="70338" cy="433754"/>
          </a:xfrm>
          <a:prstGeom prst="rect">
            <a:avLst/>
          </a:prstGeom>
          <a:solidFill>
            <a:srgbClr val="D8351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9CC70298-AB98-084F-8EBF-BF06C103701A}"/>
              </a:ext>
            </a:extLst>
          </p:cNvPr>
          <p:cNvGrpSpPr/>
          <p:nvPr/>
        </p:nvGrpSpPr>
        <p:grpSpPr>
          <a:xfrm>
            <a:off x="2742398" y="1417502"/>
            <a:ext cx="155608" cy="3288688"/>
            <a:chOff x="2742398" y="1549668"/>
            <a:chExt cx="155608" cy="3288688"/>
          </a:xfrm>
        </p:grpSpPr>
        <p:sp>
          <p:nvSpPr>
            <p:cNvPr id="41" name="Rectangle 40">
              <a:extLst>
                <a:ext uri="{FF2B5EF4-FFF2-40B4-BE49-F238E27FC236}">
                  <a16:creationId xmlns:a16="http://schemas.microsoft.com/office/drawing/2014/main" id="{709C577A-BBBD-E04C-A0D6-E1ECB5024B7A}"/>
                </a:ext>
              </a:extLst>
            </p:cNvPr>
            <p:cNvSpPr/>
            <p:nvPr/>
          </p:nvSpPr>
          <p:spPr>
            <a:xfrm>
              <a:off x="2743200" y="1549668"/>
              <a:ext cx="154004" cy="1222408"/>
            </a:xfrm>
            <a:prstGeom prst="rect">
              <a:avLst/>
            </a:prstGeom>
            <a:pattFill prst="wdUpDiag">
              <a:fgClr>
                <a:schemeClr val="bg1">
                  <a:lumMod val="85000"/>
                </a:schemeClr>
              </a:fgClr>
              <a:bgClr>
                <a:schemeClr val="bg1"/>
              </a:bgClr>
            </a:pattFill>
            <a:ln w="15875">
              <a:solidFill>
                <a:srgbClr val="0061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467AB45-E10E-C241-A25F-720E66627929}"/>
                </a:ext>
              </a:extLst>
            </p:cNvPr>
            <p:cNvSpPr/>
            <p:nvPr/>
          </p:nvSpPr>
          <p:spPr>
            <a:xfrm>
              <a:off x="2743200" y="3615948"/>
              <a:ext cx="154004" cy="1222408"/>
            </a:xfrm>
            <a:prstGeom prst="rect">
              <a:avLst/>
            </a:prstGeom>
            <a:pattFill prst="wdUpDiag">
              <a:fgClr>
                <a:schemeClr val="bg1">
                  <a:lumMod val="85000"/>
                </a:schemeClr>
              </a:fgClr>
              <a:bgClr>
                <a:schemeClr val="bg1"/>
              </a:bgClr>
            </a:pattFill>
            <a:ln w="15875">
              <a:solidFill>
                <a:srgbClr val="0061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2FB9D88-7980-F04D-8561-D945D6AA5959}"/>
                </a:ext>
              </a:extLst>
            </p:cNvPr>
            <p:cNvSpPr/>
            <p:nvPr/>
          </p:nvSpPr>
          <p:spPr>
            <a:xfrm>
              <a:off x="2742398" y="2859110"/>
              <a:ext cx="155608" cy="669805"/>
            </a:xfrm>
            <a:prstGeom prst="rect">
              <a:avLst/>
            </a:prstGeom>
            <a:pattFill prst="wdUpDiag">
              <a:fgClr>
                <a:schemeClr val="bg1">
                  <a:lumMod val="85000"/>
                </a:schemeClr>
              </a:fgClr>
              <a:bgClr>
                <a:schemeClr val="bg1"/>
              </a:bgClr>
            </a:pattFill>
            <a:ln w="15875">
              <a:solidFill>
                <a:srgbClr val="0061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4" name="Rectangle 43">
            <a:extLst>
              <a:ext uri="{FF2B5EF4-FFF2-40B4-BE49-F238E27FC236}">
                <a16:creationId xmlns:a16="http://schemas.microsoft.com/office/drawing/2014/main" id="{D2550593-A564-D647-8BDF-8CA30C6F470F}"/>
              </a:ext>
            </a:extLst>
          </p:cNvPr>
          <p:cNvSpPr/>
          <p:nvPr/>
        </p:nvSpPr>
        <p:spPr>
          <a:xfrm>
            <a:off x="4772526" y="1208027"/>
            <a:ext cx="296563" cy="3707639"/>
          </a:xfrm>
          <a:prstGeom prst="rect">
            <a:avLst/>
          </a:prstGeom>
          <a:pattFill prst="wdUpDiag">
            <a:fgClr>
              <a:schemeClr val="bg1">
                <a:lumMod val="85000"/>
              </a:schemeClr>
            </a:fgClr>
            <a:bgClr>
              <a:schemeClr val="bg1"/>
            </a:bgClr>
          </a:pattFill>
          <a:ln w="15875">
            <a:solidFill>
              <a:srgbClr val="0061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0322182F-F55E-7044-B167-C3501DD30F7B}"/>
              </a:ext>
            </a:extLst>
          </p:cNvPr>
          <p:cNvGrpSpPr/>
          <p:nvPr/>
        </p:nvGrpSpPr>
        <p:grpSpPr>
          <a:xfrm>
            <a:off x="4523573" y="2317750"/>
            <a:ext cx="248953" cy="219075"/>
            <a:chOff x="4523573" y="2317750"/>
            <a:chExt cx="248953" cy="219075"/>
          </a:xfrm>
        </p:grpSpPr>
        <p:sp>
          <p:nvSpPr>
            <p:cNvPr id="60" name="Rectangle 59">
              <a:extLst>
                <a:ext uri="{FF2B5EF4-FFF2-40B4-BE49-F238E27FC236}">
                  <a16:creationId xmlns:a16="http://schemas.microsoft.com/office/drawing/2014/main" id="{3B78E007-97A2-1F48-AC77-8F4B5FF44045}"/>
                </a:ext>
              </a:extLst>
            </p:cNvPr>
            <p:cNvSpPr/>
            <p:nvPr/>
          </p:nvSpPr>
          <p:spPr>
            <a:xfrm>
              <a:off x="4524375" y="2317750"/>
              <a:ext cx="248151" cy="698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D16036D6-B92B-9B40-B3A6-48F24CA8AAD5}"/>
                </a:ext>
              </a:extLst>
            </p:cNvPr>
            <p:cNvSpPr/>
            <p:nvPr/>
          </p:nvSpPr>
          <p:spPr>
            <a:xfrm>
              <a:off x="4523573" y="2466975"/>
              <a:ext cx="248151" cy="698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7A65994-6E7C-9D4B-974E-554F4BCEA66A}"/>
                </a:ext>
              </a:extLst>
            </p:cNvPr>
            <p:cNvSpPr/>
            <p:nvPr/>
          </p:nvSpPr>
          <p:spPr>
            <a:xfrm>
              <a:off x="4670633" y="2387599"/>
              <a:ext cx="101091" cy="7937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49A32446-B79F-A849-A14E-53D457E7EFA2}"/>
              </a:ext>
            </a:extLst>
          </p:cNvPr>
          <p:cNvGrpSpPr/>
          <p:nvPr/>
        </p:nvGrpSpPr>
        <p:grpSpPr>
          <a:xfrm>
            <a:off x="5621154" y="1208027"/>
            <a:ext cx="1179896" cy="3707639"/>
            <a:chOff x="5621154" y="1208027"/>
            <a:chExt cx="1179896" cy="3707639"/>
          </a:xfrm>
        </p:grpSpPr>
        <p:cxnSp>
          <p:nvCxnSpPr>
            <p:cNvPr id="64" name="Straight Arrow Connector 63">
              <a:extLst>
                <a:ext uri="{FF2B5EF4-FFF2-40B4-BE49-F238E27FC236}">
                  <a16:creationId xmlns:a16="http://schemas.microsoft.com/office/drawing/2014/main" id="{CF49F5F6-F404-1344-AA16-1DFAAD1C5869}"/>
                </a:ext>
              </a:extLst>
            </p:cNvPr>
            <p:cNvCxnSpPr/>
            <p:nvPr/>
          </p:nvCxnSpPr>
          <p:spPr>
            <a:xfrm flipV="1">
              <a:off x="5707781" y="1208027"/>
              <a:ext cx="0" cy="3707639"/>
            </a:xfrm>
            <a:prstGeom prst="straightConnector1">
              <a:avLst/>
            </a:prstGeom>
            <a:ln>
              <a:solidFill>
                <a:srgbClr val="FFC000"/>
              </a:solidFill>
              <a:tailEnd type="stealth" w="lg" len="lg"/>
            </a:ln>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3B16D826-205E-3C4D-84FC-8D52B82185BA}"/>
                </a:ext>
              </a:extLst>
            </p:cNvPr>
            <p:cNvCxnSpPr>
              <a:cxnSpLocks/>
            </p:cNvCxnSpPr>
            <p:nvPr/>
          </p:nvCxnSpPr>
          <p:spPr>
            <a:xfrm flipV="1">
              <a:off x="5621154" y="3195587"/>
              <a:ext cx="1179896" cy="1"/>
            </a:xfrm>
            <a:prstGeom prst="straightConnector1">
              <a:avLst/>
            </a:prstGeom>
            <a:ln>
              <a:solidFill>
                <a:srgbClr val="FFC000"/>
              </a:solidFill>
              <a:tailEnd type="stealth" w="lg" len="lg"/>
            </a:ln>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7" name="Group 86">
            <a:extLst>
              <a:ext uri="{FF2B5EF4-FFF2-40B4-BE49-F238E27FC236}">
                <a16:creationId xmlns:a16="http://schemas.microsoft.com/office/drawing/2014/main" id="{3F065BBD-1FB5-EB4F-A0CB-97B37B46C430}"/>
              </a:ext>
            </a:extLst>
          </p:cNvPr>
          <p:cNvGrpSpPr/>
          <p:nvPr/>
        </p:nvGrpSpPr>
        <p:grpSpPr>
          <a:xfrm>
            <a:off x="7198093" y="1208027"/>
            <a:ext cx="1179896" cy="3707639"/>
            <a:chOff x="7198093" y="1208027"/>
            <a:chExt cx="1179896" cy="3707639"/>
          </a:xfrm>
        </p:grpSpPr>
        <p:cxnSp>
          <p:nvCxnSpPr>
            <p:cNvPr id="65" name="Straight Arrow Connector 64">
              <a:extLst>
                <a:ext uri="{FF2B5EF4-FFF2-40B4-BE49-F238E27FC236}">
                  <a16:creationId xmlns:a16="http://schemas.microsoft.com/office/drawing/2014/main" id="{FE507FC2-BD1F-3849-A344-7AFC3AD9BA53}"/>
                </a:ext>
              </a:extLst>
            </p:cNvPr>
            <p:cNvCxnSpPr/>
            <p:nvPr/>
          </p:nvCxnSpPr>
          <p:spPr>
            <a:xfrm flipV="1">
              <a:off x="7198093" y="1208027"/>
              <a:ext cx="0" cy="3707639"/>
            </a:xfrm>
            <a:prstGeom prst="straightConnector1">
              <a:avLst/>
            </a:prstGeom>
            <a:ln>
              <a:solidFill>
                <a:srgbClr val="FFC000"/>
              </a:solidFill>
              <a:tailEnd type="stealth" w="lg" len="lg"/>
            </a:ln>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FF62D4DE-3D8D-7745-B799-C56FC3C5137B}"/>
                </a:ext>
              </a:extLst>
            </p:cNvPr>
            <p:cNvCxnSpPr>
              <a:cxnSpLocks/>
            </p:cNvCxnSpPr>
            <p:nvPr/>
          </p:nvCxnSpPr>
          <p:spPr>
            <a:xfrm flipV="1">
              <a:off x="7198093" y="3171917"/>
              <a:ext cx="1179896" cy="1"/>
            </a:xfrm>
            <a:prstGeom prst="straightConnector1">
              <a:avLst/>
            </a:prstGeom>
            <a:ln>
              <a:solidFill>
                <a:srgbClr val="FFC000"/>
              </a:solidFill>
              <a:tailEnd type="stealth" w="lg" len="lg"/>
            </a:ln>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grpSp>
      <p:sp>
        <p:nvSpPr>
          <p:cNvPr id="70" name="Freeform 69">
            <a:extLst>
              <a:ext uri="{FF2B5EF4-FFF2-40B4-BE49-F238E27FC236}">
                <a16:creationId xmlns:a16="http://schemas.microsoft.com/office/drawing/2014/main" id="{AB9466C9-BE8C-1E44-BBF9-6FEC71E78293}"/>
              </a:ext>
            </a:extLst>
          </p:cNvPr>
          <p:cNvSpPr/>
          <p:nvPr/>
        </p:nvSpPr>
        <p:spPr>
          <a:xfrm>
            <a:off x="7324390" y="1429036"/>
            <a:ext cx="501069" cy="3489973"/>
          </a:xfrm>
          <a:custGeom>
            <a:avLst/>
            <a:gdLst>
              <a:gd name="connsiteX0" fmla="*/ 113813 w 2099136"/>
              <a:gd name="connsiteY0" fmla="*/ 0 h 3248912"/>
              <a:gd name="connsiteX1" fmla="*/ 233282 w 2099136"/>
              <a:gd name="connsiteY1" fmla="*/ 252724 h 3248912"/>
              <a:gd name="connsiteX2" fmla="*/ 398701 w 2099136"/>
              <a:gd name="connsiteY2" fmla="*/ 537612 h 3248912"/>
              <a:gd name="connsiteX3" fmla="*/ 513576 w 2099136"/>
              <a:gd name="connsiteY3" fmla="*/ 762766 h 3248912"/>
              <a:gd name="connsiteX4" fmla="*/ 600880 w 2099136"/>
              <a:gd name="connsiteY4" fmla="*/ 1006300 h 3248912"/>
              <a:gd name="connsiteX5" fmla="*/ 614665 w 2099136"/>
              <a:gd name="connsiteY5" fmla="*/ 1222264 h 3248912"/>
              <a:gd name="connsiteX6" fmla="*/ 600880 w 2099136"/>
              <a:gd name="connsiteY6" fmla="*/ 1369303 h 3248912"/>
              <a:gd name="connsiteX7" fmla="*/ 568715 w 2099136"/>
              <a:gd name="connsiteY7" fmla="*/ 1520937 h 3248912"/>
              <a:gd name="connsiteX8" fmla="*/ 481411 w 2099136"/>
              <a:gd name="connsiteY8" fmla="*/ 1732306 h 3248912"/>
              <a:gd name="connsiteX9" fmla="*/ 375727 w 2099136"/>
              <a:gd name="connsiteY9" fmla="*/ 2003409 h 3248912"/>
              <a:gd name="connsiteX10" fmla="*/ 297612 w 2099136"/>
              <a:gd name="connsiteY10" fmla="*/ 2233158 h 3248912"/>
              <a:gd name="connsiteX11" fmla="*/ 219497 w 2099136"/>
              <a:gd name="connsiteY11" fmla="*/ 2545616 h 3248912"/>
              <a:gd name="connsiteX12" fmla="*/ 168953 w 2099136"/>
              <a:gd name="connsiteY12" fmla="*/ 2871859 h 3248912"/>
              <a:gd name="connsiteX13" fmla="*/ 132193 w 2099136"/>
              <a:gd name="connsiteY13" fmla="*/ 3244052 h 3248912"/>
              <a:gd name="connsiteX14" fmla="*/ 2034512 w 2099136"/>
              <a:gd name="connsiteY14" fmla="*/ 2591566 h 3248912"/>
              <a:gd name="connsiteX15" fmla="*/ 1469331 w 2099136"/>
              <a:gd name="connsiteY15" fmla="*/ 2982139 h 3248912"/>
              <a:gd name="connsiteX0" fmla="*/ 113813 w 2034512"/>
              <a:gd name="connsiteY0" fmla="*/ 0 h 3248912"/>
              <a:gd name="connsiteX1" fmla="*/ 233282 w 2034512"/>
              <a:gd name="connsiteY1" fmla="*/ 252724 h 3248912"/>
              <a:gd name="connsiteX2" fmla="*/ 398701 w 2034512"/>
              <a:gd name="connsiteY2" fmla="*/ 537612 h 3248912"/>
              <a:gd name="connsiteX3" fmla="*/ 513576 w 2034512"/>
              <a:gd name="connsiteY3" fmla="*/ 762766 h 3248912"/>
              <a:gd name="connsiteX4" fmla="*/ 600880 w 2034512"/>
              <a:gd name="connsiteY4" fmla="*/ 1006300 h 3248912"/>
              <a:gd name="connsiteX5" fmla="*/ 614665 w 2034512"/>
              <a:gd name="connsiteY5" fmla="*/ 1222264 h 3248912"/>
              <a:gd name="connsiteX6" fmla="*/ 600880 w 2034512"/>
              <a:gd name="connsiteY6" fmla="*/ 1369303 h 3248912"/>
              <a:gd name="connsiteX7" fmla="*/ 568715 w 2034512"/>
              <a:gd name="connsiteY7" fmla="*/ 1520937 h 3248912"/>
              <a:gd name="connsiteX8" fmla="*/ 481411 w 2034512"/>
              <a:gd name="connsiteY8" fmla="*/ 1732306 h 3248912"/>
              <a:gd name="connsiteX9" fmla="*/ 375727 w 2034512"/>
              <a:gd name="connsiteY9" fmla="*/ 2003409 h 3248912"/>
              <a:gd name="connsiteX10" fmla="*/ 297612 w 2034512"/>
              <a:gd name="connsiteY10" fmla="*/ 2233158 h 3248912"/>
              <a:gd name="connsiteX11" fmla="*/ 219497 w 2034512"/>
              <a:gd name="connsiteY11" fmla="*/ 2545616 h 3248912"/>
              <a:gd name="connsiteX12" fmla="*/ 168953 w 2034512"/>
              <a:gd name="connsiteY12" fmla="*/ 2871859 h 3248912"/>
              <a:gd name="connsiteX13" fmla="*/ 132193 w 2034512"/>
              <a:gd name="connsiteY13" fmla="*/ 3244052 h 3248912"/>
              <a:gd name="connsiteX14" fmla="*/ 2034512 w 2034512"/>
              <a:gd name="connsiteY14" fmla="*/ 2591566 h 3248912"/>
              <a:gd name="connsiteX0" fmla="*/ 113813 w 614882"/>
              <a:gd name="connsiteY0" fmla="*/ 0 h 3248912"/>
              <a:gd name="connsiteX1" fmla="*/ 233282 w 614882"/>
              <a:gd name="connsiteY1" fmla="*/ 252724 h 3248912"/>
              <a:gd name="connsiteX2" fmla="*/ 398701 w 614882"/>
              <a:gd name="connsiteY2" fmla="*/ 537612 h 3248912"/>
              <a:gd name="connsiteX3" fmla="*/ 513576 w 614882"/>
              <a:gd name="connsiteY3" fmla="*/ 762766 h 3248912"/>
              <a:gd name="connsiteX4" fmla="*/ 600880 w 614882"/>
              <a:gd name="connsiteY4" fmla="*/ 1006300 h 3248912"/>
              <a:gd name="connsiteX5" fmla="*/ 614665 w 614882"/>
              <a:gd name="connsiteY5" fmla="*/ 1222264 h 3248912"/>
              <a:gd name="connsiteX6" fmla="*/ 600880 w 614882"/>
              <a:gd name="connsiteY6" fmla="*/ 1369303 h 3248912"/>
              <a:gd name="connsiteX7" fmla="*/ 568715 w 614882"/>
              <a:gd name="connsiteY7" fmla="*/ 1520937 h 3248912"/>
              <a:gd name="connsiteX8" fmla="*/ 481411 w 614882"/>
              <a:gd name="connsiteY8" fmla="*/ 1732306 h 3248912"/>
              <a:gd name="connsiteX9" fmla="*/ 375727 w 614882"/>
              <a:gd name="connsiteY9" fmla="*/ 2003409 h 3248912"/>
              <a:gd name="connsiteX10" fmla="*/ 297612 w 614882"/>
              <a:gd name="connsiteY10" fmla="*/ 2233158 h 3248912"/>
              <a:gd name="connsiteX11" fmla="*/ 219497 w 614882"/>
              <a:gd name="connsiteY11" fmla="*/ 2545616 h 3248912"/>
              <a:gd name="connsiteX12" fmla="*/ 168953 w 614882"/>
              <a:gd name="connsiteY12" fmla="*/ 2871859 h 3248912"/>
              <a:gd name="connsiteX13" fmla="*/ 132193 w 614882"/>
              <a:gd name="connsiteY13" fmla="*/ 3244052 h 3248912"/>
              <a:gd name="connsiteX0" fmla="*/ 0 w 501069"/>
              <a:gd name="connsiteY0" fmla="*/ 0 h 2871859"/>
              <a:gd name="connsiteX1" fmla="*/ 119469 w 501069"/>
              <a:gd name="connsiteY1" fmla="*/ 252724 h 2871859"/>
              <a:gd name="connsiteX2" fmla="*/ 284888 w 501069"/>
              <a:gd name="connsiteY2" fmla="*/ 537612 h 2871859"/>
              <a:gd name="connsiteX3" fmla="*/ 399763 w 501069"/>
              <a:gd name="connsiteY3" fmla="*/ 762766 h 2871859"/>
              <a:gd name="connsiteX4" fmla="*/ 487067 w 501069"/>
              <a:gd name="connsiteY4" fmla="*/ 1006300 h 2871859"/>
              <a:gd name="connsiteX5" fmla="*/ 500852 w 501069"/>
              <a:gd name="connsiteY5" fmla="*/ 1222264 h 2871859"/>
              <a:gd name="connsiteX6" fmla="*/ 487067 w 501069"/>
              <a:gd name="connsiteY6" fmla="*/ 1369303 h 2871859"/>
              <a:gd name="connsiteX7" fmla="*/ 454902 w 501069"/>
              <a:gd name="connsiteY7" fmla="*/ 1520937 h 2871859"/>
              <a:gd name="connsiteX8" fmla="*/ 367598 w 501069"/>
              <a:gd name="connsiteY8" fmla="*/ 1732306 h 2871859"/>
              <a:gd name="connsiteX9" fmla="*/ 261914 w 501069"/>
              <a:gd name="connsiteY9" fmla="*/ 2003409 h 2871859"/>
              <a:gd name="connsiteX10" fmla="*/ 183799 w 501069"/>
              <a:gd name="connsiteY10" fmla="*/ 2233158 h 2871859"/>
              <a:gd name="connsiteX11" fmla="*/ 105684 w 501069"/>
              <a:gd name="connsiteY11" fmla="*/ 2545616 h 2871859"/>
              <a:gd name="connsiteX12" fmla="*/ 55140 w 501069"/>
              <a:gd name="connsiteY12" fmla="*/ 2871859 h 2871859"/>
              <a:gd name="connsiteX0" fmla="*/ 0 w 501069"/>
              <a:gd name="connsiteY0" fmla="*/ 0 h 3489973"/>
              <a:gd name="connsiteX1" fmla="*/ 119469 w 501069"/>
              <a:gd name="connsiteY1" fmla="*/ 252724 h 3489973"/>
              <a:gd name="connsiteX2" fmla="*/ 284888 w 501069"/>
              <a:gd name="connsiteY2" fmla="*/ 537612 h 3489973"/>
              <a:gd name="connsiteX3" fmla="*/ 399763 w 501069"/>
              <a:gd name="connsiteY3" fmla="*/ 762766 h 3489973"/>
              <a:gd name="connsiteX4" fmla="*/ 487067 w 501069"/>
              <a:gd name="connsiteY4" fmla="*/ 1006300 h 3489973"/>
              <a:gd name="connsiteX5" fmla="*/ 500852 w 501069"/>
              <a:gd name="connsiteY5" fmla="*/ 1222264 h 3489973"/>
              <a:gd name="connsiteX6" fmla="*/ 487067 w 501069"/>
              <a:gd name="connsiteY6" fmla="*/ 1369303 h 3489973"/>
              <a:gd name="connsiteX7" fmla="*/ 454902 w 501069"/>
              <a:gd name="connsiteY7" fmla="*/ 1520937 h 3489973"/>
              <a:gd name="connsiteX8" fmla="*/ 367598 w 501069"/>
              <a:gd name="connsiteY8" fmla="*/ 1732306 h 3489973"/>
              <a:gd name="connsiteX9" fmla="*/ 261914 w 501069"/>
              <a:gd name="connsiteY9" fmla="*/ 2003409 h 3489973"/>
              <a:gd name="connsiteX10" fmla="*/ 183799 w 501069"/>
              <a:gd name="connsiteY10" fmla="*/ 2233158 h 3489973"/>
              <a:gd name="connsiteX11" fmla="*/ 105684 w 501069"/>
              <a:gd name="connsiteY11" fmla="*/ 2545616 h 3489973"/>
              <a:gd name="connsiteX12" fmla="*/ 19382 w 501069"/>
              <a:gd name="connsiteY12" fmla="*/ 3489973 h 3489973"/>
              <a:gd name="connsiteX0" fmla="*/ 0 w 501069"/>
              <a:gd name="connsiteY0" fmla="*/ 0 h 3489973"/>
              <a:gd name="connsiteX1" fmla="*/ 119469 w 501069"/>
              <a:gd name="connsiteY1" fmla="*/ 252724 h 3489973"/>
              <a:gd name="connsiteX2" fmla="*/ 284888 w 501069"/>
              <a:gd name="connsiteY2" fmla="*/ 537612 h 3489973"/>
              <a:gd name="connsiteX3" fmla="*/ 399763 w 501069"/>
              <a:gd name="connsiteY3" fmla="*/ 762766 h 3489973"/>
              <a:gd name="connsiteX4" fmla="*/ 487067 w 501069"/>
              <a:gd name="connsiteY4" fmla="*/ 1006300 h 3489973"/>
              <a:gd name="connsiteX5" fmla="*/ 500852 w 501069"/>
              <a:gd name="connsiteY5" fmla="*/ 1222264 h 3489973"/>
              <a:gd name="connsiteX6" fmla="*/ 487067 w 501069"/>
              <a:gd name="connsiteY6" fmla="*/ 1369303 h 3489973"/>
              <a:gd name="connsiteX7" fmla="*/ 454902 w 501069"/>
              <a:gd name="connsiteY7" fmla="*/ 1520937 h 3489973"/>
              <a:gd name="connsiteX8" fmla="*/ 367598 w 501069"/>
              <a:gd name="connsiteY8" fmla="*/ 1732306 h 3489973"/>
              <a:gd name="connsiteX9" fmla="*/ 261914 w 501069"/>
              <a:gd name="connsiteY9" fmla="*/ 2003409 h 3489973"/>
              <a:gd name="connsiteX10" fmla="*/ 183799 w 501069"/>
              <a:gd name="connsiteY10" fmla="*/ 2233158 h 3489973"/>
              <a:gd name="connsiteX11" fmla="*/ 105684 w 501069"/>
              <a:gd name="connsiteY11" fmla="*/ 2545616 h 3489973"/>
              <a:gd name="connsiteX12" fmla="*/ 57219 w 501069"/>
              <a:gd name="connsiteY12" fmla="*/ 2984604 h 3489973"/>
              <a:gd name="connsiteX13" fmla="*/ 19382 w 501069"/>
              <a:gd name="connsiteY13" fmla="*/ 3489973 h 3489973"/>
              <a:gd name="connsiteX0" fmla="*/ 0 w 501069"/>
              <a:gd name="connsiteY0" fmla="*/ 0 h 3489973"/>
              <a:gd name="connsiteX1" fmla="*/ 119469 w 501069"/>
              <a:gd name="connsiteY1" fmla="*/ 252724 h 3489973"/>
              <a:gd name="connsiteX2" fmla="*/ 284888 w 501069"/>
              <a:gd name="connsiteY2" fmla="*/ 537612 h 3489973"/>
              <a:gd name="connsiteX3" fmla="*/ 399763 w 501069"/>
              <a:gd name="connsiteY3" fmla="*/ 762766 h 3489973"/>
              <a:gd name="connsiteX4" fmla="*/ 487067 w 501069"/>
              <a:gd name="connsiteY4" fmla="*/ 1006300 h 3489973"/>
              <a:gd name="connsiteX5" fmla="*/ 500852 w 501069"/>
              <a:gd name="connsiteY5" fmla="*/ 1222264 h 3489973"/>
              <a:gd name="connsiteX6" fmla="*/ 487067 w 501069"/>
              <a:gd name="connsiteY6" fmla="*/ 1369303 h 3489973"/>
              <a:gd name="connsiteX7" fmla="*/ 454902 w 501069"/>
              <a:gd name="connsiteY7" fmla="*/ 1520937 h 3489973"/>
              <a:gd name="connsiteX8" fmla="*/ 367598 w 501069"/>
              <a:gd name="connsiteY8" fmla="*/ 1732306 h 3489973"/>
              <a:gd name="connsiteX9" fmla="*/ 261914 w 501069"/>
              <a:gd name="connsiteY9" fmla="*/ 2003409 h 3489973"/>
              <a:gd name="connsiteX10" fmla="*/ 183799 w 501069"/>
              <a:gd name="connsiteY10" fmla="*/ 2233158 h 3489973"/>
              <a:gd name="connsiteX11" fmla="*/ 105684 w 501069"/>
              <a:gd name="connsiteY11" fmla="*/ 2545616 h 3489973"/>
              <a:gd name="connsiteX12" fmla="*/ 36785 w 501069"/>
              <a:gd name="connsiteY12" fmla="*/ 2989712 h 3489973"/>
              <a:gd name="connsiteX13" fmla="*/ 19382 w 501069"/>
              <a:gd name="connsiteY13" fmla="*/ 3489973 h 348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069" h="3489973">
                <a:moveTo>
                  <a:pt x="0" y="0"/>
                </a:moveTo>
                <a:cubicBezTo>
                  <a:pt x="35994" y="81561"/>
                  <a:pt x="71988" y="163122"/>
                  <a:pt x="119469" y="252724"/>
                </a:cubicBezTo>
                <a:cubicBezTo>
                  <a:pt x="166950" y="342326"/>
                  <a:pt x="238172" y="452605"/>
                  <a:pt x="284888" y="537612"/>
                </a:cubicBezTo>
                <a:cubicBezTo>
                  <a:pt x="331604" y="622619"/>
                  <a:pt x="366067" y="684651"/>
                  <a:pt x="399763" y="762766"/>
                </a:cubicBezTo>
                <a:cubicBezTo>
                  <a:pt x="433459" y="840881"/>
                  <a:pt x="470219" y="929717"/>
                  <a:pt x="487067" y="1006300"/>
                </a:cubicBezTo>
                <a:cubicBezTo>
                  <a:pt x="503915" y="1082883"/>
                  <a:pt x="500852" y="1161764"/>
                  <a:pt x="500852" y="1222264"/>
                </a:cubicBezTo>
                <a:cubicBezTo>
                  <a:pt x="500852" y="1282764"/>
                  <a:pt x="494725" y="1319524"/>
                  <a:pt x="487067" y="1369303"/>
                </a:cubicBezTo>
                <a:cubicBezTo>
                  <a:pt x="479409" y="1419082"/>
                  <a:pt x="474813" y="1460437"/>
                  <a:pt x="454902" y="1520937"/>
                </a:cubicBezTo>
                <a:cubicBezTo>
                  <a:pt x="434991" y="1581437"/>
                  <a:pt x="399763" y="1651894"/>
                  <a:pt x="367598" y="1732306"/>
                </a:cubicBezTo>
                <a:cubicBezTo>
                  <a:pt x="335433" y="1812718"/>
                  <a:pt x="292547" y="1919934"/>
                  <a:pt x="261914" y="2003409"/>
                </a:cubicBezTo>
                <a:cubicBezTo>
                  <a:pt x="231281" y="2086884"/>
                  <a:pt x="209837" y="2142790"/>
                  <a:pt x="183799" y="2233158"/>
                </a:cubicBezTo>
                <a:cubicBezTo>
                  <a:pt x="157761" y="2323526"/>
                  <a:pt x="130186" y="2419524"/>
                  <a:pt x="105684" y="2545616"/>
                </a:cubicBezTo>
                <a:cubicBezTo>
                  <a:pt x="81182" y="2671708"/>
                  <a:pt x="51169" y="2832319"/>
                  <a:pt x="36785" y="2989712"/>
                </a:cubicBezTo>
                <a:cubicBezTo>
                  <a:pt x="22401" y="3147105"/>
                  <a:pt x="25688" y="3405745"/>
                  <a:pt x="19382" y="3489973"/>
                </a:cubicBezTo>
              </a:path>
            </a:pathLst>
          </a:custGeom>
          <a:noFill/>
          <a:ln w="25400">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Freeform 70">
            <a:extLst>
              <a:ext uri="{FF2B5EF4-FFF2-40B4-BE49-F238E27FC236}">
                <a16:creationId xmlns:a16="http://schemas.microsoft.com/office/drawing/2014/main" id="{74098067-C3CF-D746-B1E8-DD3B3D2E3B21}"/>
              </a:ext>
            </a:extLst>
          </p:cNvPr>
          <p:cNvSpPr/>
          <p:nvPr/>
        </p:nvSpPr>
        <p:spPr>
          <a:xfrm>
            <a:off x="5794409" y="1450600"/>
            <a:ext cx="501069" cy="3489973"/>
          </a:xfrm>
          <a:custGeom>
            <a:avLst/>
            <a:gdLst>
              <a:gd name="connsiteX0" fmla="*/ 113813 w 2099136"/>
              <a:gd name="connsiteY0" fmla="*/ 0 h 3248912"/>
              <a:gd name="connsiteX1" fmla="*/ 233282 w 2099136"/>
              <a:gd name="connsiteY1" fmla="*/ 252724 h 3248912"/>
              <a:gd name="connsiteX2" fmla="*/ 398701 w 2099136"/>
              <a:gd name="connsiteY2" fmla="*/ 537612 h 3248912"/>
              <a:gd name="connsiteX3" fmla="*/ 513576 w 2099136"/>
              <a:gd name="connsiteY3" fmla="*/ 762766 h 3248912"/>
              <a:gd name="connsiteX4" fmla="*/ 600880 w 2099136"/>
              <a:gd name="connsiteY4" fmla="*/ 1006300 h 3248912"/>
              <a:gd name="connsiteX5" fmla="*/ 614665 w 2099136"/>
              <a:gd name="connsiteY5" fmla="*/ 1222264 h 3248912"/>
              <a:gd name="connsiteX6" fmla="*/ 600880 w 2099136"/>
              <a:gd name="connsiteY6" fmla="*/ 1369303 h 3248912"/>
              <a:gd name="connsiteX7" fmla="*/ 568715 w 2099136"/>
              <a:gd name="connsiteY7" fmla="*/ 1520937 h 3248912"/>
              <a:gd name="connsiteX8" fmla="*/ 481411 w 2099136"/>
              <a:gd name="connsiteY8" fmla="*/ 1732306 h 3248912"/>
              <a:gd name="connsiteX9" fmla="*/ 375727 w 2099136"/>
              <a:gd name="connsiteY9" fmla="*/ 2003409 h 3248912"/>
              <a:gd name="connsiteX10" fmla="*/ 297612 w 2099136"/>
              <a:gd name="connsiteY10" fmla="*/ 2233158 h 3248912"/>
              <a:gd name="connsiteX11" fmla="*/ 219497 w 2099136"/>
              <a:gd name="connsiteY11" fmla="*/ 2545616 h 3248912"/>
              <a:gd name="connsiteX12" fmla="*/ 168953 w 2099136"/>
              <a:gd name="connsiteY12" fmla="*/ 2871859 h 3248912"/>
              <a:gd name="connsiteX13" fmla="*/ 132193 w 2099136"/>
              <a:gd name="connsiteY13" fmla="*/ 3244052 h 3248912"/>
              <a:gd name="connsiteX14" fmla="*/ 2034512 w 2099136"/>
              <a:gd name="connsiteY14" fmla="*/ 2591566 h 3248912"/>
              <a:gd name="connsiteX15" fmla="*/ 1469331 w 2099136"/>
              <a:gd name="connsiteY15" fmla="*/ 2982139 h 3248912"/>
              <a:gd name="connsiteX0" fmla="*/ 113813 w 2034512"/>
              <a:gd name="connsiteY0" fmla="*/ 0 h 3248912"/>
              <a:gd name="connsiteX1" fmla="*/ 233282 w 2034512"/>
              <a:gd name="connsiteY1" fmla="*/ 252724 h 3248912"/>
              <a:gd name="connsiteX2" fmla="*/ 398701 w 2034512"/>
              <a:gd name="connsiteY2" fmla="*/ 537612 h 3248912"/>
              <a:gd name="connsiteX3" fmla="*/ 513576 w 2034512"/>
              <a:gd name="connsiteY3" fmla="*/ 762766 h 3248912"/>
              <a:gd name="connsiteX4" fmla="*/ 600880 w 2034512"/>
              <a:gd name="connsiteY4" fmla="*/ 1006300 h 3248912"/>
              <a:gd name="connsiteX5" fmla="*/ 614665 w 2034512"/>
              <a:gd name="connsiteY5" fmla="*/ 1222264 h 3248912"/>
              <a:gd name="connsiteX6" fmla="*/ 600880 w 2034512"/>
              <a:gd name="connsiteY6" fmla="*/ 1369303 h 3248912"/>
              <a:gd name="connsiteX7" fmla="*/ 568715 w 2034512"/>
              <a:gd name="connsiteY7" fmla="*/ 1520937 h 3248912"/>
              <a:gd name="connsiteX8" fmla="*/ 481411 w 2034512"/>
              <a:gd name="connsiteY8" fmla="*/ 1732306 h 3248912"/>
              <a:gd name="connsiteX9" fmla="*/ 375727 w 2034512"/>
              <a:gd name="connsiteY9" fmla="*/ 2003409 h 3248912"/>
              <a:gd name="connsiteX10" fmla="*/ 297612 w 2034512"/>
              <a:gd name="connsiteY10" fmla="*/ 2233158 h 3248912"/>
              <a:gd name="connsiteX11" fmla="*/ 219497 w 2034512"/>
              <a:gd name="connsiteY11" fmla="*/ 2545616 h 3248912"/>
              <a:gd name="connsiteX12" fmla="*/ 168953 w 2034512"/>
              <a:gd name="connsiteY12" fmla="*/ 2871859 h 3248912"/>
              <a:gd name="connsiteX13" fmla="*/ 132193 w 2034512"/>
              <a:gd name="connsiteY13" fmla="*/ 3244052 h 3248912"/>
              <a:gd name="connsiteX14" fmla="*/ 2034512 w 2034512"/>
              <a:gd name="connsiteY14" fmla="*/ 2591566 h 3248912"/>
              <a:gd name="connsiteX0" fmla="*/ 113813 w 614882"/>
              <a:gd name="connsiteY0" fmla="*/ 0 h 3248912"/>
              <a:gd name="connsiteX1" fmla="*/ 233282 w 614882"/>
              <a:gd name="connsiteY1" fmla="*/ 252724 h 3248912"/>
              <a:gd name="connsiteX2" fmla="*/ 398701 w 614882"/>
              <a:gd name="connsiteY2" fmla="*/ 537612 h 3248912"/>
              <a:gd name="connsiteX3" fmla="*/ 513576 w 614882"/>
              <a:gd name="connsiteY3" fmla="*/ 762766 h 3248912"/>
              <a:gd name="connsiteX4" fmla="*/ 600880 w 614882"/>
              <a:gd name="connsiteY4" fmla="*/ 1006300 h 3248912"/>
              <a:gd name="connsiteX5" fmla="*/ 614665 w 614882"/>
              <a:gd name="connsiteY5" fmla="*/ 1222264 h 3248912"/>
              <a:gd name="connsiteX6" fmla="*/ 600880 w 614882"/>
              <a:gd name="connsiteY6" fmla="*/ 1369303 h 3248912"/>
              <a:gd name="connsiteX7" fmla="*/ 568715 w 614882"/>
              <a:gd name="connsiteY7" fmla="*/ 1520937 h 3248912"/>
              <a:gd name="connsiteX8" fmla="*/ 481411 w 614882"/>
              <a:gd name="connsiteY8" fmla="*/ 1732306 h 3248912"/>
              <a:gd name="connsiteX9" fmla="*/ 375727 w 614882"/>
              <a:gd name="connsiteY9" fmla="*/ 2003409 h 3248912"/>
              <a:gd name="connsiteX10" fmla="*/ 297612 w 614882"/>
              <a:gd name="connsiteY10" fmla="*/ 2233158 h 3248912"/>
              <a:gd name="connsiteX11" fmla="*/ 219497 w 614882"/>
              <a:gd name="connsiteY11" fmla="*/ 2545616 h 3248912"/>
              <a:gd name="connsiteX12" fmla="*/ 168953 w 614882"/>
              <a:gd name="connsiteY12" fmla="*/ 2871859 h 3248912"/>
              <a:gd name="connsiteX13" fmla="*/ 132193 w 614882"/>
              <a:gd name="connsiteY13" fmla="*/ 3244052 h 3248912"/>
              <a:gd name="connsiteX0" fmla="*/ 0 w 501069"/>
              <a:gd name="connsiteY0" fmla="*/ 0 h 2871859"/>
              <a:gd name="connsiteX1" fmla="*/ 119469 w 501069"/>
              <a:gd name="connsiteY1" fmla="*/ 252724 h 2871859"/>
              <a:gd name="connsiteX2" fmla="*/ 284888 w 501069"/>
              <a:gd name="connsiteY2" fmla="*/ 537612 h 2871859"/>
              <a:gd name="connsiteX3" fmla="*/ 399763 w 501069"/>
              <a:gd name="connsiteY3" fmla="*/ 762766 h 2871859"/>
              <a:gd name="connsiteX4" fmla="*/ 487067 w 501069"/>
              <a:gd name="connsiteY4" fmla="*/ 1006300 h 2871859"/>
              <a:gd name="connsiteX5" fmla="*/ 500852 w 501069"/>
              <a:gd name="connsiteY5" fmla="*/ 1222264 h 2871859"/>
              <a:gd name="connsiteX6" fmla="*/ 487067 w 501069"/>
              <a:gd name="connsiteY6" fmla="*/ 1369303 h 2871859"/>
              <a:gd name="connsiteX7" fmla="*/ 454902 w 501069"/>
              <a:gd name="connsiteY7" fmla="*/ 1520937 h 2871859"/>
              <a:gd name="connsiteX8" fmla="*/ 367598 w 501069"/>
              <a:gd name="connsiteY8" fmla="*/ 1732306 h 2871859"/>
              <a:gd name="connsiteX9" fmla="*/ 261914 w 501069"/>
              <a:gd name="connsiteY9" fmla="*/ 2003409 h 2871859"/>
              <a:gd name="connsiteX10" fmla="*/ 183799 w 501069"/>
              <a:gd name="connsiteY10" fmla="*/ 2233158 h 2871859"/>
              <a:gd name="connsiteX11" fmla="*/ 105684 w 501069"/>
              <a:gd name="connsiteY11" fmla="*/ 2545616 h 2871859"/>
              <a:gd name="connsiteX12" fmla="*/ 55140 w 501069"/>
              <a:gd name="connsiteY12" fmla="*/ 2871859 h 2871859"/>
              <a:gd name="connsiteX0" fmla="*/ 0 w 501069"/>
              <a:gd name="connsiteY0" fmla="*/ 0 h 3489973"/>
              <a:gd name="connsiteX1" fmla="*/ 119469 w 501069"/>
              <a:gd name="connsiteY1" fmla="*/ 252724 h 3489973"/>
              <a:gd name="connsiteX2" fmla="*/ 284888 w 501069"/>
              <a:gd name="connsiteY2" fmla="*/ 537612 h 3489973"/>
              <a:gd name="connsiteX3" fmla="*/ 399763 w 501069"/>
              <a:gd name="connsiteY3" fmla="*/ 762766 h 3489973"/>
              <a:gd name="connsiteX4" fmla="*/ 487067 w 501069"/>
              <a:gd name="connsiteY4" fmla="*/ 1006300 h 3489973"/>
              <a:gd name="connsiteX5" fmla="*/ 500852 w 501069"/>
              <a:gd name="connsiteY5" fmla="*/ 1222264 h 3489973"/>
              <a:gd name="connsiteX6" fmla="*/ 487067 w 501069"/>
              <a:gd name="connsiteY6" fmla="*/ 1369303 h 3489973"/>
              <a:gd name="connsiteX7" fmla="*/ 454902 w 501069"/>
              <a:gd name="connsiteY7" fmla="*/ 1520937 h 3489973"/>
              <a:gd name="connsiteX8" fmla="*/ 367598 w 501069"/>
              <a:gd name="connsiteY8" fmla="*/ 1732306 h 3489973"/>
              <a:gd name="connsiteX9" fmla="*/ 261914 w 501069"/>
              <a:gd name="connsiteY9" fmla="*/ 2003409 h 3489973"/>
              <a:gd name="connsiteX10" fmla="*/ 183799 w 501069"/>
              <a:gd name="connsiteY10" fmla="*/ 2233158 h 3489973"/>
              <a:gd name="connsiteX11" fmla="*/ 105684 w 501069"/>
              <a:gd name="connsiteY11" fmla="*/ 2545616 h 3489973"/>
              <a:gd name="connsiteX12" fmla="*/ 19382 w 501069"/>
              <a:gd name="connsiteY12" fmla="*/ 3489973 h 3489973"/>
              <a:gd name="connsiteX0" fmla="*/ 0 w 501069"/>
              <a:gd name="connsiteY0" fmla="*/ 0 h 3489973"/>
              <a:gd name="connsiteX1" fmla="*/ 119469 w 501069"/>
              <a:gd name="connsiteY1" fmla="*/ 252724 h 3489973"/>
              <a:gd name="connsiteX2" fmla="*/ 284888 w 501069"/>
              <a:gd name="connsiteY2" fmla="*/ 537612 h 3489973"/>
              <a:gd name="connsiteX3" fmla="*/ 399763 w 501069"/>
              <a:gd name="connsiteY3" fmla="*/ 762766 h 3489973"/>
              <a:gd name="connsiteX4" fmla="*/ 487067 w 501069"/>
              <a:gd name="connsiteY4" fmla="*/ 1006300 h 3489973"/>
              <a:gd name="connsiteX5" fmla="*/ 500852 w 501069"/>
              <a:gd name="connsiteY5" fmla="*/ 1222264 h 3489973"/>
              <a:gd name="connsiteX6" fmla="*/ 487067 w 501069"/>
              <a:gd name="connsiteY6" fmla="*/ 1369303 h 3489973"/>
              <a:gd name="connsiteX7" fmla="*/ 454902 w 501069"/>
              <a:gd name="connsiteY7" fmla="*/ 1520937 h 3489973"/>
              <a:gd name="connsiteX8" fmla="*/ 367598 w 501069"/>
              <a:gd name="connsiteY8" fmla="*/ 1732306 h 3489973"/>
              <a:gd name="connsiteX9" fmla="*/ 261914 w 501069"/>
              <a:gd name="connsiteY9" fmla="*/ 2003409 h 3489973"/>
              <a:gd name="connsiteX10" fmla="*/ 183799 w 501069"/>
              <a:gd name="connsiteY10" fmla="*/ 2233158 h 3489973"/>
              <a:gd name="connsiteX11" fmla="*/ 105684 w 501069"/>
              <a:gd name="connsiteY11" fmla="*/ 2545616 h 3489973"/>
              <a:gd name="connsiteX12" fmla="*/ 57219 w 501069"/>
              <a:gd name="connsiteY12" fmla="*/ 2984604 h 3489973"/>
              <a:gd name="connsiteX13" fmla="*/ 19382 w 501069"/>
              <a:gd name="connsiteY13" fmla="*/ 3489973 h 3489973"/>
              <a:gd name="connsiteX0" fmla="*/ 0 w 501069"/>
              <a:gd name="connsiteY0" fmla="*/ 0 h 3489973"/>
              <a:gd name="connsiteX1" fmla="*/ 119469 w 501069"/>
              <a:gd name="connsiteY1" fmla="*/ 252724 h 3489973"/>
              <a:gd name="connsiteX2" fmla="*/ 284888 w 501069"/>
              <a:gd name="connsiteY2" fmla="*/ 537612 h 3489973"/>
              <a:gd name="connsiteX3" fmla="*/ 399763 w 501069"/>
              <a:gd name="connsiteY3" fmla="*/ 762766 h 3489973"/>
              <a:gd name="connsiteX4" fmla="*/ 487067 w 501069"/>
              <a:gd name="connsiteY4" fmla="*/ 1006300 h 3489973"/>
              <a:gd name="connsiteX5" fmla="*/ 500852 w 501069"/>
              <a:gd name="connsiteY5" fmla="*/ 1222264 h 3489973"/>
              <a:gd name="connsiteX6" fmla="*/ 487067 w 501069"/>
              <a:gd name="connsiteY6" fmla="*/ 1369303 h 3489973"/>
              <a:gd name="connsiteX7" fmla="*/ 454902 w 501069"/>
              <a:gd name="connsiteY7" fmla="*/ 1520937 h 3489973"/>
              <a:gd name="connsiteX8" fmla="*/ 367598 w 501069"/>
              <a:gd name="connsiteY8" fmla="*/ 1732306 h 3489973"/>
              <a:gd name="connsiteX9" fmla="*/ 261914 w 501069"/>
              <a:gd name="connsiteY9" fmla="*/ 2003409 h 3489973"/>
              <a:gd name="connsiteX10" fmla="*/ 183799 w 501069"/>
              <a:gd name="connsiteY10" fmla="*/ 2233158 h 3489973"/>
              <a:gd name="connsiteX11" fmla="*/ 105684 w 501069"/>
              <a:gd name="connsiteY11" fmla="*/ 2545616 h 3489973"/>
              <a:gd name="connsiteX12" fmla="*/ 36785 w 501069"/>
              <a:gd name="connsiteY12" fmla="*/ 2989712 h 3489973"/>
              <a:gd name="connsiteX13" fmla="*/ 19382 w 501069"/>
              <a:gd name="connsiteY13" fmla="*/ 3489973 h 348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069" h="3489973">
                <a:moveTo>
                  <a:pt x="0" y="0"/>
                </a:moveTo>
                <a:cubicBezTo>
                  <a:pt x="35994" y="81561"/>
                  <a:pt x="71988" y="163122"/>
                  <a:pt x="119469" y="252724"/>
                </a:cubicBezTo>
                <a:cubicBezTo>
                  <a:pt x="166950" y="342326"/>
                  <a:pt x="238172" y="452605"/>
                  <a:pt x="284888" y="537612"/>
                </a:cubicBezTo>
                <a:cubicBezTo>
                  <a:pt x="331604" y="622619"/>
                  <a:pt x="366067" y="684651"/>
                  <a:pt x="399763" y="762766"/>
                </a:cubicBezTo>
                <a:cubicBezTo>
                  <a:pt x="433459" y="840881"/>
                  <a:pt x="470219" y="929717"/>
                  <a:pt x="487067" y="1006300"/>
                </a:cubicBezTo>
                <a:cubicBezTo>
                  <a:pt x="503915" y="1082883"/>
                  <a:pt x="500852" y="1161764"/>
                  <a:pt x="500852" y="1222264"/>
                </a:cubicBezTo>
                <a:cubicBezTo>
                  <a:pt x="500852" y="1282764"/>
                  <a:pt x="494725" y="1319524"/>
                  <a:pt x="487067" y="1369303"/>
                </a:cubicBezTo>
                <a:cubicBezTo>
                  <a:pt x="479409" y="1419082"/>
                  <a:pt x="474813" y="1460437"/>
                  <a:pt x="454902" y="1520937"/>
                </a:cubicBezTo>
                <a:cubicBezTo>
                  <a:pt x="434991" y="1581437"/>
                  <a:pt x="399763" y="1651894"/>
                  <a:pt x="367598" y="1732306"/>
                </a:cubicBezTo>
                <a:cubicBezTo>
                  <a:pt x="335433" y="1812718"/>
                  <a:pt x="292547" y="1919934"/>
                  <a:pt x="261914" y="2003409"/>
                </a:cubicBezTo>
                <a:cubicBezTo>
                  <a:pt x="231281" y="2086884"/>
                  <a:pt x="209837" y="2142790"/>
                  <a:pt x="183799" y="2233158"/>
                </a:cubicBezTo>
                <a:cubicBezTo>
                  <a:pt x="157761" y="2323526"/>
                  <a:pt x="130186" y="2419524"/>
                  <a:pt x="105684" y="2545616"/>
                </a:cubicBezTo>
                <a:cubicBezTo>
                  <a:pt x="81182" y="2671708"/>
                  <a:pt x="51169" y="2832319"/>
                  <a:pt x="36785" y="2989712"/>
                </a:cubicBezTo>
                <a:cubicBezTo>
                  <a:pt x="22401" y="3147105"/>
                  <a:pt x="25688" y="3405745"/>
                  <a:pt x="19382" y="3489973"/>
                </a:cubicBezTo>
              </a:path>
            </a:pathLst>
          </a:custGeom>
          <a:noFill/>
          <a:ln w="25400">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BAD59418-7D35-2A43-9940-49BB215865B6}"/>
              </a:ext>
            </a:extLst>
          </p:cNvPr>
          <p:cNvGrpSpPr/>
          <p:nvPr/>
        </p:nvGrpSpPr>
        <p:grpSpPr>
          <a:xfrm>
            <a:off x="375385" y="2878269"/>
            <a:ext cx="339656" cy="367154"/>
            <a:chOff x="375385" y="3013721"/>
            <a:chExt cx="339656" cy="367154"/>
          </a:xfrm>
        </p:grpSpPr>
        <p:sp>
          <p:nvSpPr>
            <p:cNvPr id="75" name="Rectangle 74">
              <a:extLst>
                <a:ext uri="{FF2B5EF4-FFF2-40B4-BE49-F238E27FC236}">
                  <a16:creationId xmlns:a16="http://schemas.microsoft.com/office/drawing/2014/main" id="{3AAEC4E8-8D0F-E045-95D5-57EA2F57D4EA}"/>
                </a:ext>
              </a:extLst>
            </p:cNvPr>
            <p:cNvSpPr/>
            <p:nvPr/>
          </p:nvSpPr>
          <p:spPr>
            <a:xfrm>
              <a:off x="375385" y="3013721"/>
              <a:ext cx="182880" cy="36715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FAA3B57-8719-9C45-A6D8-CEA74686C59A}"/>
                </a:ext>
              </a:extLst>
            </p:cNvPr>
            <p:cNvSpPr/>
            <p:nvPr/>
          </p:nvSpPr>
          <p:spPr>
            <a:xfrm>
              <a:off x="558265" y="3119386"/>
              <a:ext cx="156776" cy="1524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9" name="TextBox 78">
            <a:extLst>
              <a:ext uri="{FF2B5EF4-FFF2-40B4-BE49-F238E27FC236}">
                <a16:creationId xmlns:a16="http://schemas.microsoft.com/office/drawing/2014/main" id="{5F0E4211-7980-ED43-BF68-75E74EB8C73E}"/>
              </a:ext>
            </a:extLst>
          </p:cNvPr>
          <p:cNvSpPr txBox="1"/>
          <p:nvPr/>
        </p:nvSpPr>
        <p:spPr>
          <a:xfrm>
            <a:off x="128399" y="3396749"/>
            <a:ext cx="1193122" cy="369332"/>
          </a:xfrm>
          <a:prstGeom prst="rect">
            <a:avLst/>
          </a:prstGeom>
          <a:noFill/>
        </p:spPr>
        <p:txBody>
          <a:bodyPr wrap="square" rtlCol="0">
            <a:spAutoFit/>
          </a:bodyPr>
          <a:lstStyle/>
          <a:p>
            <a:r>
              <a:rPr lang="it-IT" dirty="0">
                <a:solidFill>
                  <a:schemeClr val="bg1"/>
                </a:solidFill>
                <a:latin typeface="Oswald" pitchFamily="2" charset="77"/>
                <a:cs typeface="Sana" pitchFamily="2" charset="-78"/>
              </a:rPr>
              <a:t>Pistola</a:t>
            </a:r>
          </a:p>
        </p:txBody>
      </p:sp>
      <p:sp>
        <p:nvSpPr>
          <p:cNvPr id="81" name="TextBox 80">
            <a:extLst>
              <a:ext uri="{FF2B5EF4-FFF2-40B4-BE49-F238E27FC236}">
                <a16:creationId xmlns:a16="http://schemas.microsoft.com/office/drawing/2014/main" id="{0F5B6BA7-40E9-CA48-BB8F-62BEE57162B2}"/>
              </a:ext>
            </a:extLst>
          </p:cNvPr>
          <p:cNvSpPr txBox="1"/>
          <p:nvPr/>
        </p:nvSpPr>
        <p:spPr>
          <a:xfrm>
            <a:off x="2371622" y="4950467"/>
            <a:ext cx="1193122" cy="369332"/>
          </a:xfrm>
          <a:prstGeom prst="rect">
            <a:avLst/>
          </a:prstGeom>
          <a:noFill/>
        </p:spPr>
        <p:txBody>
          <a:bodyPr wrap="square" rtlCol="0">
            <a:spAutoFit/>
          </a:bodyPr>
          <a:lstStyle/>
          <a:p>
            <a:r>
              <a:rPr lang="it-IT" dirty="0">
                <a:solidFill>
                  <a:schemeClr val="bg1"/>
                </a:solidFill>
                <a:latin typeface="Oswald" pitchFamily="2" charset="77"/>
                <a:cs typeface="Sana" pitchFamily="2" charset="-78"/>
              </a:rPr>
              <a:t>Schermo</a:t>
            </a:r>
          </a:p>
        </p:txBody>
      </p:sp>
      <p:grpSp>
        <p:nvGrpSpPr>
          <p:cNvPr id="85" name="Group 84">
            <a:extLst>
              <a:ext uri="{FF2B5EF4-FFF2-40B4-BE49-F238E27FC236}">
                <a16:creationId xmlns:a16="http://schemas.microsoft.com/office/drawing/2014/main" id="{7A1056DC-DCCC-CF43-BB23-23A14804E028}"/>
              </a:ext>
            </a:extLst>
          </p:cNvPr>
          <p:cNvGrpSpPr/>
          <p:nvPr/>
        </p:nvGrpSpPr>
        <p:grpSpPr>
          <a:xfrm>
            <a:off x="3122120" y="1059704"/>
            <a:ext cx="1526331" cy="1258046"/>
            <a:chOff x="3122120" y="1059704"/>
            <a:chExt cx="1526331" cy="1258046"/>
          </a:xfrm>
        </p:grpSpPr>
        <p:sp>
          <p:nvSpPr>
            <p:cNvPr id="82" name="TextBox 81">
              <a:extLst>
                <a:ext uri="{FF2B5EF4-FFF2-40B4-BE49-F238E27FC236}">
                  <a16:creationId xmlns:a16="http://schemas.microsoft.com/office/drawing/2014/main" id="{C5ABABF7-9490-B242-8242-84A1DBFD8124}"/>
                </a:ext>
              </a:extLst>
            </p:cNvPr>
            <p:cNvSpPr txBox="1"/>
            <p:nvPr/>
          </p:nvSpPr>
          <p:spPr>
            <a:xfrm>
              <a:off x="3122120" y="1059704"/>
              <a:ext cx="1193122" cy="369332"/>
            </a:xfrm>
            <a:prstGeom prst="rect">
              <a:avLst/>
            </a:prstGeom>
            <a:noFill/>
          </p:spPr>
          <p:txBody>
            <a:bodyPr wrap="square" rtlCol="0">
              <a:spAutoFit/>
            </a:bodyPr>
            <a:lstStyle/>
            <a:p>
              <a:r>
                <a:rPr lang="it-IT" dirty="0">
                  <a:solidFill>
                    <a:schemeClr val="bg1"/>
                  </a:solidFill>
                  <a:latin typeface="Oswald" pitchFamily="2" charset="77"/>
                  <a:cs typeface="Sana" pitchFamily="2" charset="-78"/>
                </a:rPr>
                <a:t>Rivelatore</a:t>
              </a:r>
            </a:p>
          </p:txBody>
        </p:sp>
        <p:cxnSp>
          <p:nvCxnSpPr>
            <p:cNvPr id="84" name="Straight Arrow Connector 83">
              <a:extLst>
                <a:ext uri="{FF2B5EF4-FFF2-40B4-BE49-F238E27FC236}">
                  <a16:creationId xmlns:a16="http://schemas.microsoft.com/office/drawing/2014/main" id="{1C86F20F-95FA-3C42-975F-59002C95ABD6}"/>
                </a:ext>
              </a:extLst>
            </p:cNvPr>
            <p:cNvCxnSpPr>
              <a:stCxn id="82" idx="2"/>
              <a:endCxn id="60" idx="0"/>
            </p:cNvCxnSpPr>
            <p:nvPr/>
          </p:nvCxnSpPr>
          <p:spPr>
            <a:xfrm>
              <a:off x="3718681" y="1429036"/>
              <a:ext cx="929770" cy="888714"/>
            </a:xfrm>
            <a:prstGeom prst="straightConnector1">
              <a:avLst/>
            </a:prstGeom>
            <a:ln>
              <a:tailEnd type="stealth" w="lg" len="lg"/>
            </a:ln>
          </p:spPr>
          <p:style>
            <a:lnRef idx="2">
              <a:schemeClr val="accent1"/>
            </a:lnRef>
            <a:fillRef idx="0">
              <a:schemeClr val="accent1"/>
            </a:fillRef>
            <a:effectRef idx="1">
              <a:schemeClr val="accent1"/>
            </a:effectRef>
            <a:fontRef idx="minor">
              <a:schemeClr val="tx1"/>
            </a:fontRef>
          </p:style>
        </p:cxnSp>
      </p:grpSp>
      <p:sp>
        <p:nvSpPr>
          <p:cNvPr id="88" name="TextBox 87">
            <a:extLst>
              <a:ext uri="{FF2B5EF4-FFF2-40B4-BE49-F238E27FC236}">
                <a16:creationId xmlns:a16="http://schemas.microsoft.com/office/drawing/2014/main" id="{7852917E-7A41-314A-9DC2-A07F8BB2E8E8}"/>
              </a:ext>
            </a:extLst>
          </p:cNvPr>
          <p:cNvSpPr txBox="1"/>
          <p:nvPr/>
        </p:nvSpPr>
        <p:spPr>
          <a:xfrm>
            <a:off x="4579661" y="4950467"/>
            <a:ext cx="848987" cy="369332"/>
          </a:xfrm>
          <a:prstGeom prst="rect">
            <a:avLst/>
          </a:prstGeom>
          <a:noFill/>
        </p:spPr>
        <p:txBody>
          <a:bodyPr wrap="square" rtlCol="0">
            <a:spAutoFit/>
          </a:bodyPr>
          <a:lstStyle/>
          <a:p>
            <a:r>
              <a:rPr lang="it-IT" dirty="0">
                <a:solidFill>
                  <a:schemeClr val="bg1"/>
                </a:solidFill>
                <a:latin typeface="Oswald" pitchFamily="2" charset="77"/>
                <a:cs typeface="Sana" pitchFamily="2" charset="-78"/>
              </a:rPr>
              <a:t>Parete</a:t>
            </a:r>
          </a:p>
        </p:txBody>
      </p:sp>
      <p:sp>
        <p:nvSpPr>
          <p:cNvPr id="89" name="TextBox 88">
            <a:extLst>
              <a:ext uri="{FF2B5EF4-FFF2-40B4-BE49-F238E27FC236}">
                <a16:creationId xmlns:a16="http://schemas.microsoft.com/office/drawing/2014/main" id="{5D3B695E-EF1D-154E-A586-26E7C58580B6}"/>
              </a:ext>
            </a:extLst>
          </p:cNvPr>
          <p:cNvSpPr txBox="1"/>
          <p:nvPr/>
        </p:nvSpPr>
        <p:spPr>
          <a:xfrm>
            <a:off x="250667" y="247016"/>
            <a:ext cx="8642666" cy="523220"/>
          </a:xfrm>
          <a:prstGeom prst="rect">
            <a:avLst/>
          </a:prstGeom>
          <a:noFill/>
        </p:spPr>
        <p:txBody>
          <a:bodyPr wrap="square" rtlCol="0">
            <a:spAutoFit/>
          </a:bodyPr>
          <a:lstStyle/>
          <a:p>
            <a:r>
              <a:rPr lang="it-IT" sz="2800" dirty="0">
                <a:solidFill>
                  <a:schemeClr val="bg1"/>
                </a:solidFill>
                <a:latin typeface="Oswald" pitchFamily="2" charset="77"/>
                <a:cs typeface="Sana" pitchFamily="2" charset="-78"/>
              </a:rPr>
              <a:t>Un esperimento classico</a:t>
            </a:r>
          </a:p>
        </p:txBody>
      </p:sp>
      <p:cxnSp>
        <p:nvCxnSpPr>
          <p:cNvPr id="90" name="Straight Arrow Connector 89">
            <a:extLst>
              <a:ext uri="{FF2B5EF4-FFF2-40B4-BE49-F238E27FC236}">
                <a16:creationId xmlns:a16="http://schemas.microsoft.com/office/drawing/2014/main" id="{352F66D7-1339-434D-8168-A136EBCC3F17}"/>
              </a:ext>
            </a:extLst>
          </p:cNvPr>
          <p:cNvCxnSpPr>
            <a:cxnSpLocks/>
            <a:stCxn id="76" idx="3"/>
          </p:cNvCxnSpPr>
          <p:nvPr/>
        </p:nvCxnSpPr>
        <p:spPr>
          <a:xfrm flipV="1">
            <a:off x="715041" y="2686373"/>
            <a:ext cx="2121149" cy="373761"/>
          </a:xfrm>
          <a:prstGeom prst="straightConnector1">
            <a:avLst/>
          </a:prstGeom>
          <a:ln>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91" name="Straight Arrow Connector 90">
            <a:extLst>
              <a:ext uri="{FF2B5EF4-FFF2-40B4-BE49-F238E27FC236}">
                <a16:creationId xmlns:a16="http://schemas.microsoft.com/office/drawing/2014/main" id="{CCDC09A1-5F75-2447-9824-2F40A88685A1}"/>
              </a:ext>
            </a:extLst>
          </p:cNvPr>
          <p:cNvCxnSpPr>
            <a:cxnSpLocks/>
            <a:stCxn id="76" idx="3"/>
          </p:cNvCxnSpPr>
          <p:nvPr/>
        </p:nvCxnSpPr>
        <p:spPr>
          <a:xfrm flipV="1">
            <a:off x="715041" y="1946032"/>
            <a:ext cx="2028159" cy="1114102"/>
          </a:xfrm>
          <a:prstGeom prst="straightConnector1">
            <a:avLst/>
          </a:pr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92" name="Straight Arrow Connector 91">
            <a:extLst>
              <a:ext uri="{FF2B5EF4-FFF2-40B4-BE49-F238E27FC236}">
                <a16:creationId xmlns:a16="http://schemas.microsoft.com/office/drawing/2014/main" id="{314E8C30-F811-CE43-9E41-84C15A5071E7}"/>
              </a:ext>
            </a:extLst>
          </p:cNvPr>
          <p:cNvCxnSpPr>
            <a:cxnSpLocks/>
          </p:cNvCxnSpPr>
          <p:nvPr/>
        </p:nvCxnSpPr>
        <p:spPr>
          <a:xfrm flipH="1" flipV="1">
            <a:off x="1749718" y="1606378"/>
            <a:ext cx="993482" cy="339654"/>
          </a:xfrm>
          <a:prstGeom prst="straightConnector1">
            <a:avLst/>
          </a:pr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93" name="Straight Arrow Connector 92">
            <a:extLst>
              <a:ext uri="{FF2B5EF4-FFF2-40B4-BE49-F238E27FC236}">
                <a16:creationId xmlns:a16="http://schemas.microsoft.com/office/drawing/2014/main" id="{84107E69-5D02-294A-B4C3-2AF8262B6180}"/>
              </a:ext>
            </a:extLst>
          </p:cNvPr>
          <p:cNvCxnSpPr>
            <a:cxnSpLocks/>
          </p:cNvCxnSpPr>
          <p:nvPr/>
        </p:nvCxnSpPr>
        <p:spPr>
          <a:xfrm>
            <a:off x="2836190" y="2686373"/>
            <a:ext cx="1935102" cy="1170519"/>
          </a:xfrm>
          <a:prstGeom prst="straightConnector1">
            <a:avLst/>
          </a:pr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94" name="Straight Arrow Connector 93">
            <a:extLst>
              <a:ext uri="{FF2B5EF4-FFF2-40B4-BE49-F238E27FC236}">
                <a16:creationId xmlns:a16="http://schemas.microsoft.com/office/drawing/2014/main" id="{7F8D8570-A1A7-2C4F-8579-DC5081EF5267}"/>
              </a:ext>
            </a:extLst>
          </p:cNvPr>
          <p:cNvCxnSpPr>
            <a:cxnSpLocks/>
          </p:cNvCxnSpPr>
          <p:nvPr/>
        </p:nvCxnSpPr>
        <p:spPr>
          <a:xfrm flipV="1">
            <a:off x="2836190" y="1946032"/>
            <a:ext cx="1935102" cy="740341"/>
          </a:xfrm>
          <a:prstGeom prst="straightConnector1">
            <a:avLst/>
          </a:pr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95" name="Straight Arrow Connector 94">
            <a:extLst>
              <a:ext uri="{FF2B5EF4-FFF2-40B4-BE49-F238E27FC236}">
                <a16:creationId xmlns:a16="http://schemas.microsoft.com/office/drawing/2014/main" id="{CA99BDC8-9EC4-BD48-BB03-A5DBCAE1B085}"/>
              </a:ext>
            </a:extLst>
          </p:cNvPr>
          <p:cNvCxnSpPr>
            <a:cxnSpLocks/>
          </p:cNvCxnSpPr>
          <p:nvPr/>
        </p:nvCxnSpPr>
        <p:spPr>
          <a:xfrm flipV="1">
            <a:off x="2836190" y="2536826"/>
            <a:ext cx="1935102" cy="149547"/>
          </a:xfrm>
          <a:prstGeom prst="straightConnector1">
            <a:avLst/>
          </a:pr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2FEFE1FC-B672-7A42-8611-0C7A1F21F25C}"/>
                  </a:ext>
                </a:extLst>
              </p:cNvPr>
              <p:cNvSpPr txBox="1"/>
              <p:nvPr/>
            </p:nvSpPr>
            <p:spPr>
              <a:xfrm>
                <a:off x="6200032" y="1429036"/>
                <a:ext cx="54675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D83515"/>
                              </a:solidFill>
                              <a:latin typeface="Cambria Math" panose="02040503050406030204" pitchFamily="18" charset="0"/>
                            </a:rPr>
                          </m:ctrlPr>
                        </m:sSubPr>
                        <m:e>
                          <m:r>
                            <a:rPr lang="en-US" sz="2400" b="0" i="1" smtClean="0">
                              <a:solidFill>
                                <a:srgbClr val="D83515"/>
                              </a:solidFill>
                              <a:latin typeface="Cambria Math" panose="02040503050406030204" pitchFamily="18" charset="0"/>
                            </a:rPr>
                            <m:t>𝑃</m:t>
                          </m:r>
                        </m:e>
                        <m:sub>
                          <m:r>
                            <a:rPr lang="en-US" sz="2400" b="0" i="1" smtClean="0">
                              <a:solidFill>
                                <a:srgbClr val="D83515"/>
                              </a:solidFill>
                              <a:latin typeface="Cambria Math" panose="02040503050406030204" pitchFamily="18" charset="0"/>
                            </a:rPr>
                            <m:t>1</m:t>
                          </m:r>
                        </m:sub>
                      </m:sSub>
                    </m:oMath>
                  </m:oMathPara>
                </a14:m>
                <a:endParaRPr lang="en-US" sz="2400" dirty="0">
                  <a:solidFill>
                    <a:srgbClr val="D83515"/>
                  </a:solidFill>
                </a:endParaRPr>
              </a:p>
            </p:txBody>
          </p:sp>
        </mc:Choice>
        <mc:Fallback xmlns="">
          <p:sp>
            <p:nvSpPr>
              <p:cNvPr id="117" name="TextBox 116">
                <a:extLst>
                  <a:ext uri="{FF2B5EF4-FFF2-40B4-BE49-F238E27FC236}">
                    <a16:creationId xmlns:a16="http://schemas.microsoft.com/office/drawing/2014/main" id="{2FEFE1FC-B672-7A42-8611-0C7A1F21F25C}"/>
                  </a:ext>
                </a:extLst>
              </p:cNvPr>
              <p:cNvSpPr txBox="1">
                <a:spLocks noRot="1" noChangeAspect="1" noMove="1" noResize="1" noEditPoints="1" noAdjustHandles="1" noChangeArrowheads="1" noChangeShapeType="1" noTextEdit="1"/>
              </p:cNvSpPr>
              <p:nvPr/>
            </p:nvSpPr>
            <p:spPr>
              <a:xfrm>
                <a:off x="6200032" y="1429036"/>
                <a:ext cx="546753" cy="46166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86856451-466D-3448-B41F-1E9D08971BE4}"/>
                  </a:ext>
                </a:extLst>
              </p:cNvPr>
              <p:cNvSpPr txBox="1"/>
              <p:nvPr/>
            </p:nvSpPr>
            <p:spPr>
              <a:xfrm>
                <a:off x="2396855" y="2306353"/>
                <a:ext cx="36580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D83515"/>
                          </a:solidFill>
                          <a:latin typeface="Cambria Math" panose="02040503050406030204" pitchFamily="18" charset="0"/>
                        </a:rPr>
                        <m:t>1</m:t>
                      </m:r>
                    </m:oMath>
                  </m:oMathPara>
                </a14:m>
                <a:endParaRPr lang="en-US" dirty="0">
                  <a:solidFill>
                    <a:srgbClr val="D83515"/>
                  </a:solidFill>
                </a:endParaRPr>
              </a:p>
            </p:txBody>
          </p:sp>
        </mc:Choice>
        <mc:Fallback xmlns="">
          <p:sp>
            <p:nvSpPr>
              <p:cNvPr id="118" name="TextBox 117">
                <a:extLst>
                  <a:ext uri="{FF2B5EF4-FFF2-40B4-BE49-F238E27FC236}">
                    <a16:creationId xmlns:a16="http://schemas.microsoft.com/office/drawing/2014/main" id="{86856451-466D-3448-B41F-1E9D08971BE4}"/>
                  </a:ext>
                </a:extLst>
              </p:cNvPr>
              <p:cNvSpPr txBox="1">
                <a:spLocks noRot="1" noChangeAspect="1" noMove="1" noResize="1" noEditPoints="1" noAdjustHandles="1" noChangeArrowheads="1" noChangeShapeType="1" noTextEdit="1"/>
              </p:cNvSpPr>
              <p:nvPr/>
            </p:nvSpPr>
            <p:spPr>
              <a:xfrm>
                <a:off x="2396855" y="2306353"/>
                <a:ext cx="365805"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64A59004-C900-D240-B8BC-516902E448B9}"/>
                  </a:ext>
                </a:extLst>
              </p:cNvPr>
              <p:cNvSpPr txBox="1"/>
              <p:nvPr/>
            </p:nvSpPr>
            <p:spPr>
              <a:xfrm>
                <a:off x="2857650" y="3528131"/>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D83515"/>
                          </a:solidFill>
                          <a:latin typeface="Cambria Math" panose="02040503050406030204" pitchFamily="18" charset="0"/>
                        </a:rPr>
                        <m:t>2</m:t>
                      </m:r>
                    </m:oMath>
                  </m:oMathPara>
                </a14:m>
                <a:endParaRPr lang="en-US" dirty="0">
                  <a:solidFill>
                    <a:srgbClr val="D83515"/>
                  </a:solidFill>
                </a:endParaRPr>
              </a:p>
            </p:txBody>
          </p:sp>
        </mc:Choice>
        <mc:Fallback xmlns="">
          <p:sp>
            <p:nvSpPr>
              <p:cNvPr id="119" name="TextBox 118">
                <a:extLst>
                  <a:ext uri="{FF2B5EF4-FFF2-40B4-BE49-F238E27FC236}">
                    <a16:creationId xmlns:a16="http://schemas.microsoft.com/office/drawing/2014/main" id="{64A59004-C900-D240-B8BC-516902E448B9}"/>
                  </a:ext>
                </a:extLst>
              </p:cNvPr>
              <p:cNvSpPr txBox="1">
                <a:spLocks noRot="1" noChangeAspect="1" noMove="1" noResize="1" noEditPoints="1" noAdjustHandles="1" noChangeArrowheads="1" noChangeShapeType="1" noTextEdit="1"/>
              </p:cNvSpPr>
              <p:nvPr/>
            </p:nvSpPr>
            <p:spPr>
              <a:xfrm>
                <a:off x="2857650" y="3528131"/>
                <a:ext cx="365806" cy="369332"/>
              </a:xfrm>
              <a:prstGeom prst="rect">
                <a:avLst/>
              </a:prstGeom>
              <a:blipFill>
                <a:blip r:embed="rId4"/>
                <a:stretch>
                  <a:fillRect/>
                </a:stretch>
              </a:blipFill>
            </p:spPr>
            <p:txBody>
              <a:bodyPr/>
              <a:lstStyle/>
              <a:p>
                <a:r>
                  <a:rPr lang="en-US">
                    <a:noFill/>
                  </a:rPr>
                  <a:t> </a:t>
                </a:r>
              </a:p>
            </p:txBody>
          </p:sp>
        </mc:Fallback>
      </mc:AlternateContent>
      <p:cxnSp>
        <p:nvCxnSpPr>
          <p:cNvPr id="121" name="Straight Connector 120">
            <a:extLst>
              <a:ext uri="{FF2B5EF4-FFF2-40B4-BE49-F238E27FC236}">
                <a16:creationId xmlns:a16="http://schemas.microsoft.com/office/drawing/2014/main" id="{CC175C13-8A6F-F840-AD74-F83D7EA88D03}"/>
              </a:ext>
            </a:extLst>
          </p:cNvPr>
          <p:cNvCxnSpPr>
            <a:stCxn id="71" idx="13"/>
            <a:endCxn id="71" idx="0"/>
          </p:cNvCxnSpPr>
          <p:nvPr/>
        </p:nvCxnSpPr>
        <p:spPr>
          <a:xfrm flipH="1" flipV="1">
            <a:off x="5794409" y="1450600"/>
            <a:ext cx="19382" cy="3489973"/>
          </a:xfrm>
          <a:prstGeom prst="line">
            <a:avLst/>
          </a:prstGeom>
          <a:ln>
            <a:solidFill>
              <a:srgbClr val="009C46"/>
            </a:solidFill>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E96606AA-1B1B-674E-8CF0-7DF2B58BE2F2}"/>
                  </a:ext>
                </a:extLst>
              </p:cNvPr>
              <p:cNvSpPr txBox="1"/>
              <p:nvPr/>
            </p:nvSpPr>
            <p:spPr>
              <a:xfrm>
                <a:off x="6197411" y="3900454"/>
                <a:ext cx="55387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D83515"/>
                              </a:solidFill>
                              <a:latin typeface="Cambria Math" panose="02040503050406030204" pitchFamily="18" charset="0"/>
                            </a:rPr>
                          </m:ctrlPr>
                        </m:sSubPr>
                        <m:e>
                          <m:r>
                            <a:rPr lang="en-US" sz="2400" b="0" i="1" smtClean="0">
                              <a:solidFill>
                                <a:srgbClr val="D83515"/>
                              </a:solidFill>
                              <a:latin typeface="Cambria Math" panose="02040503050406030204" pitchFamily="18" charset="0"/>
                            </a:rPr>
                            <m:t>𝑃</m:t>
                          </m:r>
                        </m:e>
                        <m:sub>
                          <m:r>
                            <a:rPr lang="en-US" sz="2400" b="0" i="1" smtClean="0">
                              <a:solidFill>
                                <a:srgbClr val="D83515"/>
                              </a:solidFill>
                              <a:latin typeface="Cambria Math" panose="02040503050406030204" pitchFamily="18" charset="0"/>
                            </a:rPr>
                            <m:t>2</m:t>
                          </m:r>
                        </m:sub>
                      </m:sSub>
                    </m:oMath>
                  </m:oMathPara>
                </a14:m>
                <a:endParaRPr lang="en-US" sz="2400" dirty="0">
                  <a:solidFill>
                    <a:srgbClr val="D83515"/>
                  </a:solidFill>
                </a:endParaRPr>
              </a:p>
            </p:txBody>
          </p:sp>
        </mc:Choice>
        <mc:Fallback xmlns="">
          <p:sp>
            <p:nvSpPr>
              <p:cNvPr id="122" name="TextBox 121">
                <a:extLst>
                  <a:ext uri="{FF2B5EF4-FFF2-40B4-BE49-F238E27FC236}">
                    <a16:creationId xmlns:a16="http://schemas.microsoft.com/office/drawing/2014/main" id="{E96606AA-1B1B-674E-8CF0-7DF2B58BE2F2}"/>
                  </a:ext>
                </a:extLst>
              </p:cNvPr>
              <p:cNvSpPr txBox="1">
                <a:spLocks noRot="1" noChangeAspect="1" noMove="1" noResize="1" noEditPoints="1" noAdjustHandles="1" noChangeArrowheads="1" noChangeShapeType="1" noTextEdit="1"/>
              </p:cNvSpPr>
              <p:nvPr/>
            </p:nvSpPr>
            <p:spPr>
              <a:xfrm>
                <a:off x="6197411" y="3900454"/>
                <a:ext cx="553870" cy="461665"/>
              </a:xfrm>
              <a:prstGeom prst="rect">
                <a:avLst/>
              </a:prstGeom>
              <a:blipFill>
                <a:blip r:embed="rId5"/>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E80B8E3B-663A-6F45-8969-3534CE7BF0A9}"/>
                  </a:ext>
                </a:extLst>
              </p:cNvPr>
              <p:cNvSpPr txBox="1"/>
              <p:nvPr/>
            </p:nvSpPr>
            <p:spPr>
              <a:xfrm>
                <a:off x="6358292" y="5037266"/>
                <a:ext cx="193219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D83515"/>
                              </a:solidFill>
                              <a:latin typeface="Cambria Math" panose="02040503050406030204" pitchFamily="18" charset="0"/>
                            </a:rPr>
                          </m:ctrlPr>
                        </m:sSubPr>
                        <m:e>
                          <m:r>
                            <a:rPr lang="en-US" sz="2400" b="0" i="1" smtClean="0">
                              <a:solidFill>
                                <a:srgbClr val="D83515"/>
                              </a:solidFill>
                              <a:latin typeface="Cambria Math" panose="02040503050406030204" pitchFamily="18" charset="0"/>
                            </a:rPr>
                            <m:t>𝑃</m:t>
                          </m:r>
                        </m:e>
                        <m:sub>
                          <m:r>
                            <a:rPr lang="en-US" sz="2400" b="0" i="1" smtClean="0">
                              <a:solidFill>
                                <a:srgbClr val="D83515"/>
                              </a:solidFill>
                              <a:latin typeface="Cambria Math" panose="02040503050406030204" pitchFamily="18" charset="0"/>
                            </a:rPr>
                            <m:t>𝑇</m:t>
                          </m:r>
                        </m:sub>
                      </m:sSub>
                      <m:r>
                        <a:rPr lang="en-US" sz="2400" b="0" i="1" smtClean="0">
                          <a:solidFill>
                            <a:srgbClr val="D83515"/>
                          </a:solidFill>
                          <a:latin typeface="Cambria Math" panose="02040503050406030204" pitchFamily="18" charset="0"/>
                        </a:rPr>
                        <m:t>=</m:t>
                      </m:r>
                      <m:sSub>
                        <m:sSubPr>
                          <m:ctrlPr>
                            <a:rPr lang="en-US" sz="2400" i="1">
                              <a:solidFill>
                                <a:srgbClr val="D83515"/>
                              </a:solidFill>
                              <a:latin typeface="Cambria Math" panose="02040503050406030204" pitchFamily="18" charset="0"/>
                            </a:rPr>
                          </m:ctrlPr>
                        </m:sSubPr>
                        <m:e>
                          <m:r>
                            <a:rPr lang="en-US" sz="2400" i="1">
                              <a:solidFill>
                                <a:srgbClr val="D83515"/>
                              </a:solidFill>
                              <a:latin typeface="Cambria Math" panose="02040503050406030204" pitchFamily="18" charset="0"/>
                            </a:rPr>
                            <m:t>𝑃</m:t>
                          </m:r>
                        </m:e>
                        <m:sub>
                          <m:r>
                            <a:rPr lang="en-US" sz="2400" i="1">
                              <a:solidFill>
                                <a:srgbClr val="D83515"/>
                              </a:solidFill>
                              <a:latin typeface="Cambria Math" panose="02040503050406030204" pitchFamily="18" charset="0"/>
                            </a:rPr>
                            <m:t>1</m:t>
                          </m:r>
                        </m:sub>
                      </m:sSub>
                      <m:r>
                        <a:rPr lang="en-US" sz="2400" b="0" i="0" smtClean="0">
                          <a:solidFill>
                            <a:srgbClr val="D83515"/>
                          </a:solidFill>
                          <a:latin typeface="Cambria Math" panose="02040503050406030204" pitchFamily="18" charset="0"/>
                        </a:rPr>
                        <m:t>+</m:t>
                      </m:r>
                      <m:sSub>
                        <m:sSubPr>
                          <m:ctrlPr>
                            <a:rPr lang="en-US" sz="2400" i="1">
                              <a:solidFill>
                                <a:srgbClr val="D83515"/>
                              </a:solidFill>
                              <a:latin typeface="Cambria Math" panose="02040503050406030204" pitchFamily="18" charset="0"/>
                            </a:rPr>
                          </m:ctrlPr>
                        </m:sSubPr>
                        <m:e>
                          <m:r>
                            <a:rPr lang="en-US" sz="2400" i="1">
                              <a:solidFill>
                                <a:srgbClr val="D83515"/>
                              </a:solidFill>
                              <a:latin typeface="Cambria Math" panose="02040503050406030204" pitchFamily="18" charset="0"/>
                            </a:rPr>
                            <m:t>𝑃</m:t>
                          </m:r>
                        </m:e>
                        <m:sub>
                          <m:r>
                            <a:rPr lang="en-US" sz="2400" b="0" i="1" smtClean="0">
                              <a:solidFill>
                                <a:srgbClr val="D83515"/>
                              </a:solidFill>
                              <a:latin typeface="Cambria Math" panose="02040503050406030204" pitchFamily="18" charset="0"/>
                            </a:rPr>
                            <m:t>2</m:t>
                          </m:r>
                        </m:sub>
                      </m:sSub>
                    </m:oMath>
                  </m:oMathPara>
                </a14:m>
                <a:endParaRPr lang="en-US" sz="2400" dirty="0">
                  <a:solidFill>
                    <a:srgbClr val="D83515"/>
                  </a:solidFill>
                </a:endParaRPr>
              </a:p>
            </p:txBody>
          </p:sp>
        </mc:Choice>
        <mc:Fallback xmlns="">
          <p:sp>
            <p:nvSpPr>
              <p:cNvPr id="123" name="TextBox 122">
                <a:extLst>
                  <a:ext uri="{FF2B5EF4-FFF2-40B4-BE49-F238E27FC236}">
                    <a16:creationId xmlns:a16="http://schemas.microsoft.com/office/drawing/2014/main" id="{E80B8E3B-663A-6F45-8969-3534CE7BF0A9}"/>
                  </a:ext>
                </a:extLst>
              </p:cNvPr>
              <p:cNvSpPr txBox="1">
                <a:spLocks noRot="1" noChangeAspect="1" noMove="1" noResize="1" noEditPoints="1" noAdjustHandles="1" noChangeArrowheads="1" noChangeShapeType="1" noTextEdit="1"/>
              </p:cNvSpPr>
              <p:nvPr/>
            </p:nvSpPr>
            <p:spPr>
              <a:xfrm>
                <a:off x="6358292" y="5037266"/>
                <a:ext cx="1932196" cy="461665"/>
              </a:xfrm>
              <a:prstGeom prst="rect">
                <a:avLst/>
              </a:prstGeom>
              <a:blipFill>
                <a:blip r:embed="rId6"/>
                <a:stretch>
                  <a:fillRect/>
                </a:stretch>
              </a:blipFill>
            </p:spPr>
            <p:txBody>
              <a:bodyPr/>
              <a:lstStyle/>
              <a:p>
                <a:r>
                  <a:rPr lang="en-US">
                    <a:noFill/>
                  </a:rPr>
                  <a:t> </a:t>
                </a:r>
              </a:p>
            </p:txBody>
          </p:sp>
        </mc:Fallback>
      </mc:AlternateContent>
      <p:cxnSp>
        <p:nvCxnSpPr>
          <p:cNvPr id="124" name="Straight Arrow Connector 123">
            <a:extLst>
              <a:ext uri="{FF2B5EF4-FFF2-40B4-BE49-F238E27FC236}">
                <a16:creationId xmlns:a16="http://schemas.microsoft.com/office/drawing/2014/main" id="{CFE451DC-7ABB-DF43-8B70-C9ACBBC33E60}"/>
              </a:ext>
            </a:extLst>
          </p:cNvPr>
          <p:cNvCxnSpPr>
            <a:cxnSpLocks/>
            <a:endCxn id="11" idx="1"/>
          </p:cNvCxnSpPr>
          <p:nvPr/>
        </p:nvCxnSpPr>
        <p:spPr>
          <a:xfrm>
            <a:off x="730738" y="3070822"/>
            <a:ext cx="1932499" cy="373863"/>
          </a:xfrm>
          <a:prstGeom prst="straightConnector1">
            <a:avLst/>
          </a:prstGeom>
          <a:ln>
            <a:solidFill>
              <a:srgbClr val="009C46"/>
            </a:solidFill>
            <a:prstDash val="dash"/>
            <a:tailEnd type="stealth" w="lg" len="lg"/>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769F994F-1A77-9046-8221-743BB8DC79BD}"/>
              </a:ext>
            </a:extLst>
          </p:cNvPr>
          <p:cNvSpPr txBox="1"/>
          <p:nvPr/>
        </p:nvSpPr>
        <p:spPr>
          <a:xfrm>
            <a:off x="750001" y="1429036"/>
            <a:ext cx="1193122" cy="369332"/>
          </a:xfrm>
          <a:prstGeom prst="rect">
            <a:avLst/>
          </a:prstGeom>
          <a:noFill/>
        </p:spPr>
        <p:txBody>
          <a:bodyPr wrap="square" rtlCol="0">
            <a:spAutoFit/>
          </a:bodyPr>
          <a:lstStyle/>
          <a:p>
            <a:r>
              <a:rPr lang="it-IT" dirty="0">
                <a:solidFill>
                  <a:schemeClr val="bg1"/>
                </a:solidFill>
                <a:latin typeface="Oswald" pitchFamily="2" charset="77"/>
                <a:cs typeface="Sana" pitchFamily="2" charset="-78"/>
              </a:rPr>
              <a:t>Proiettile</a:t>
            </a:r>
          </a:p>
        </p:txBody>
      </p:sp>
    </p:spTree>
    <p:extLst>
      <p:ext uri="{BB962C8B-B14F-4D97-AF65-F5344CB8AC3E}">
        <p14:creationId xmlns:p14="http://schemas.microsoft.com/office/powerpoint/2010/main" val="74067938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0000">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14:bounceEnd="50000">
                                          <p:cBhvr additive="base">
                                            <p:cTn id="7" dur="500" fill="hold"/>
                                            <p:tgtEl>
                                              <p:spTgt spid="7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78"/>
                                            </p:tgtEl>
                                            <p:attrNameLst>
                                              <p:attrName>ppt_y</p:attrName>
                                            </p:attrNameLst>
                                          </p:cBhvr>
                                          <p:tavLst>
                                            <p:tav tm="0">
                                              <p:val>
                                                <p:strVal val="#ppt_y"/>
                                              </p:val>
                                            </p:tav>
                                            <p:tav tm="100000">
                                              <p:val>
                                                <p:strVal val="#ppt_y"/>
                                              </p:val>
                                            </p:tav>
                                          </p:tavLst>
                                        </p:anim>
                                      </p:childTnLst>
                                    </p:cTn>
                                  </p:par>
                                  <p:par>
                                    <p:cTn id="9" presetID="37" presetClass="entr" presetSubtype="0" fill="hold" grpId="0" nodeType="with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fade">
                                          <p:cBhvr>
                                            <p:cTn id="11" dur="1000"/>
                                            <p:tgtEl>
                                              <p:spTgt spid="79"/>
                                            </p:tgtEl>
                                          </p:cBhvr>
                                        </p:animEffect>
                                        <p:anim calcmode="lin" valueType="num">
                                          <p:cBhvr>
                                            <p:cTn id="12" dur="1000" fill="hold"/>
                                            <p:tgtEl>
                                              <p:spTgt spid="79"/>
                                            </p:tgtEl>
                                            <p:attrNameLst>
                                              <p:attrName>ppt_x</p:attrName>
                                            </p:attrNameLst>
                                          </p:cBhvr>
                                          <p:tavLst>
                                            <p:tav tm="0">
                                              <p:val>
                                                <p:strVal val="#ppt_x"/>
                                              </p:val>
                                            </p:tav>
                                            <p:tav tm="100000">
                                              <p:val>
                                                <p:strVal val="#ppt_x"/>
                                              </p:val>
                                            </p:tav>
                                          </p:tavLst>
                                        </p:anim>
                                        <p:anim calcmode="lin" valueType="num">
                                          <p:cBhvr>
                                            <p:cTn id="13" dur="900" decel="100000" fill="hold"/>
                                            <p:tgtEl>
                                              <p:spTgt spid="79"/>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9"/>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500"/>
                                            <p:tgtEl>
                                              <p:spTgt spid="80"/>
                                            </p:tgtEl>
                                          </p:cBhvr>
                                        </p:animEffect>
                                      </p:childTnLst>
                                    </p:cTn>
                                  </p:par>
                                  <p:par>
                                    <p:cTn id="20" presetID="37" presetClass="entr" presetSubtype="0" fill="hold" grpId="0"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1000"/>
                                            <p:tgtEl>
                                              <p:spTgt spid="81"/>
                                            </p:tgtEl>
                                          </p:cBhvr>
                                        </p:animEffect>
                                        <p:anim calcmode="lin" valueType="num">
                                          <p:cBhvr>
                                            <p:cTn id="23" dur="1000" fill="hold"/>
                                            <p:tgtEl>
                                              <p:spTgt spid="81"/>
                                            </p:tgtEl>
                                            <p:attrNameLst>
                                              <p:attrName>ppt_x</p:attrName>
                                            </p:attrNameLst>
                                          </p:cBhvr>
                                          <p:tavLst>
                                            <p:tav tm="0">
                                              <p:val>
                                                <p:strVal val="#ppt_x"/>
                                              </p:val>
                                            </p:tav>
                                            <p:tav tm="100000">
                                              <p:val>
                                                <p:strVal val="#ppt_x"/>
                                              </p:val>
                                            </p:tav>
                                          </p:tavLst>
                                        </p:anim>
                                        <p:anim calcmode="lin" valueType="num">
                                          <p:cBhvr>
                                            <p:cTn id="24" dur="900" decel="100000" fill="hold"/>
                                            <p:tgtEl>
                                              <p:spTgt spid="81"/>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81"/>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118"/>
                                            </p:tgtEl>
                                            <p:attrNameLst>
                                              <p:attrName>style.visibility</p:attrName>
                                            </p:attrNameLst>
                                          </p:cBhvr>
                                          <p:to>
                                            <p:strVal val="visible"/>
                                          </p:to>
                                        </p:set>
                                        <p:animEffect transition="in" filter="fade">
                                          <p:cBhvr>
                                            <p:cTn id="30" dur="1000"/>
                                            <p:tgtEl>
                                              <p:spTgt spid="118"/>
                                            </p:tgtEl>
                                          </p:cBhvr>
                                        </p:animEffect>
                                        <p:anim calcmode="lin" valueType="num">
                                          <p:cBhvr>
                                            <p:cTn id="31" dur="1000" fill="hold"/>
                                            <p:tgtEl>
                                              <p:spTgt spid="118"/>
                                            </p:tgtEl>
                                            <p:attrNameLst>
                                              <p:attrName>ppt_x</p:attrName>
                                            </p:attrNameLst>
                                          </p:cBhvr>
                                          <p:tavLst>
                                            <p:tav tm="0">
                                              <p:val>
                                                <p:strVal val="#ppt_x"/>
                                              </p:val>
                                            </p:tav>
                                            <p:tav tm="100000">
                                              <p:val>
                                                <p:strVal val="#ppt_x"/>
                                              </p:val>
                                            </p:tav>
                                          </p:tavLst>
                                        </p:anim>
                                        <p:anim calcmode="lin" valueType="num">
                                          <p:cBhvr>
                                            <p:cTn id="32" dur="900" decel="100000" fill="hold"/>
                                            <p:tgtEl>
                                              <p:spTgt spid="118"/>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18"/>
                                            </p:tgtEl>
                                            <p:attrNameLst>
                                              <p:attrName>ppt_y</p:attrName>
                                            </p:attrNameLst>
                                          </p:cBhvr>
                                          <p:tavLst>
                                            <p:tav tm="0">
                                              <p:val>
                                                <p:strVal val="#ppt_y-.03"/>
                                              </p:val>
                                            </p:tav>
                                            <p:tav tm="100000">
                                              <p:val>
                                                <p:strVal val="#ppt_y"/>
                                              </p:val>
                                            </p:tav>
                                          </p:tavLst>
                                        </p:anim>
                                      </p:childTnLst>
                                    </p:cTn>
                                  </p:par>
                                  <p:par>
                                    <p:cTn id="34" presetID="37" presetClass="entr" presetSubtype="0" fill="hold" grpId="0" nodeType="withEffect">
                                      <p:stCondLst>
                                        <p:cond delay="200"/>
                                      </p:stCondLst>
                                      <p:childTnLst>
                                        <p:set>
                                          <p:cBhvr>
                                            <p:cTn id="35" dur="1" fill="hold">
                                              <p:stCondLst>
                                                <p:cond delay="0"/>
                                              </p:stCondLst>
                                            </p:cTn>
                                            <p:tgtEl>
                                              <p:spTgt spid="119"/>
                                            </p:tgtEl>
                                            <p:attrNameLst>
                                              <p:attrName>style.visibility</p:attrName>
                                            </p:attrNameLst>
                                          </p:cBhvr>
                                          <p:to>
                                            <p:strVal val="visible"/>
                                          </p:to>
                                        </p:set>
                                        <p:animEffect transition="in" filter="fade">
                                          <p:cBhvr>
                                            <p:cTn id="36" dur="1000"/>
                                            <p:tgtEl>
                                              <p:spTgt spid="119"/>
                                            </p:tgtEl>
                                          </p:cBhvr>
                                        </p:animEffect>
                                        <p:anim calcmode="lin" valueType="num">
                                          <p:cBhvr>
                                            <p:cTn id="37" dur="1000" fill="hold"/>
                                            <p:tgtEl>
                                              <p:spTgt spid="119"/>
                                            </p:tgtEl>
                                            <p:attrNameLst>
                                              <p:attrName>ppt_x</p:attrName>
                                            </p:attrNameLst>
                                          </p:cBhvr>
                                          <p:tavLst>
                                            <p:tav tm="0">
                                              <p:val>
                                                <p:strVal val="#ppt_x"/>
                                              </p:val>
                                            </p:tav>
                                            <p:tav tm="100000">
                                              <p:val>
                                                <p:strVal val="#ppt_x"/>
                                              </p:val>
                                            </p:tav>
                                          </p:tavLst>
                                        </p:anim>
                                        <p:anim calcmode="lin" valueType="num">
                                          <p:cBhvr>
                                            <p:cTn id="38" dur="900" decel="100000" fill="hold"/>
                                            <p:tgtEl>
                                              <p:spTgt spid="119"/>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19"/>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500"/>
                                            <p:tgtEl>
                                              <p:spTgt spid="44"/>
                                            </p:tgtEl>
                                          </p:cBhvr>
                                        </p:animEffect>
                                      </p:childTnLst>
                                    </p:cTn>
                                  </p:par>
                                  <p:par>
                                    <p:cTn id="45" presetID="37" presetClass="entr" presetSubtype="0" fill="hold" grpId="0" nodeType="with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fade">
                                          <p:cBhvr>
                                            <p:cTn id="47" dur="1000"/>
                                            <p:tgtEl>
                                              <p:spTgt spid="88"/>
                                            </p:tgtEl>
                                          </p:cBhvr>
                                        </p:animEffect>
                                        <p:anim calcmode="lin" valueType="num">
                                          <p:cBhvr>
                                            <p:cTn id="48" dur="1000" fill="hold"/>
                                            <p:tgtEl>
                                              <p:spTgt spid="88"/>
                                            </p:tgtEl>
                                            <p:attrNameLst>
                                              <p:attrName>ppt_x</p:attrName>
                                            </p:attrNameLst>
                                          </p:cBhvr>
                                          <p:tavLst>
                                            <p:tav tm="0">
                                              <p:val>
                                                <p:strVal val="#ppt_x"/>
                                              </p:val>
                                            </p:tav>
                                            <p:tav tm="100000">
                                              <p:val>
                                                <p:strVal val="#ppt_x"/>
                                              </p:val>
                                            </p:tav>
                                          </p:tavLst>
                                        </p:anim>
                                        <p:anim calcmode="lin" valueType="num">
                                          <p:cBhvr>
                                            <p:cTn id="49" dur="900" decel="100000" fill="hold"/>
                                            <p:tgtEl>
                                              <p:spTgt spid="88"/>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88"/>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86"/>
                                            </p:tgtEl>
                                            <p:attrNameLst>
                                              <p:attrName>style.visibility</p:attrName>
                                            </p:attrNameLst>
                                          </p:cBhvr>
                                          <p:to>
                                            <p:strVal val="visible"/>
                                          </p:to>
                                        </p:set>
                                        <p:anim calcmode="lin" valueType="num">
                                          <p:cBhvr>
                                            <p:cTn id="55" dur="500" fill="hold"/>
                                            <p:tgtEl>
                                              <p:spTgt spid="86"/>
                                            </p:tgtEl>
                                            <p:attrNameLst>
                                              <p:attrName>ppt_w</p:attrName>
                                            </p:attrNameLst>
                                          </p:cBhvr>
                                          <p:tavLst>
                                            <p:tav tm="0">
                                              <p:val>
                                                <p:fltVal val="0"/>
                                              </p:val>
                                            </p:tav>
                                            <p:tav tm="100000">
                                              <p:val>
                                                <p:strVal val="#ppt_w"/>
                                              </p:val>
                                            </p:tav>
                                          </p:tavLst>
                                        </p:anim>
                                        <p:anim calcmode="lin" valueType="num">
                                          <p:cBhvr>
                                            <p:cTn id="56" dur="500" fill="hold"/>
                                            <p:tgtEl>
                                              <p:spTgt spid="86"/>
                                            </p:tgtEl>
                                            <p:attrNameLst>
                                              <p:attrName>ppt_h</p:attrName>
                                            </p:attrNameLst>
                                          </p:cBhvr>
                                          <p:tavLst>
                                            <p:tav tm="0">
                                              <p:val>
                                                <p:fltVal val="0"/>
                                              </p:val>
                                            </p:tav>
                                            <p:tav tm="100000">
                                              <p:val>
                                                <p:strVal val="#ppt_h"/>
                                              </p:val>
                                            </p:tav>
                                          </p:tavLst>
                                        </p:anim>
                                        <p:animEffect transition="in" filter="fade">
                                          <p:cBhvr>
                                            <p:cTn id="57" dur="500"/>
                                            <p:tgtEl>
                                              <p:spTgt spid="86"/>
                                            </p:tgtEl>
                                          </p:cBhvr>
                                        </p:animEffect>
                                      </p:childTnLst>
                                    </p:cTn>
                                  </p:par>
                                  <p:par>
                                    <p:cTn id="58" presetID="53" presetClass="entr" presetSubtype="16" fill="hold" nodeType="withEffect">
                                      <p:stCondLst>
                                        <p:cond delay="200"/>
                                      </p:stCondLst>
                                      <p:childTnLst>
                                        <p:set>
                                          <p:cBhvr>
                                            <p:cTn id="59" dur="1" fill="hold">
                                              <p:stCondLst>
                                                <p:cond delay="0"/>
                                              </p:stCondLst>
                                            </p:cTn>
                                            <p:tgtEl>
                                              <p:spTgt spid="87"/>
                                            </p:tgtEl>
                                            <p:attrNameLst>
                                              <p:attrName>style.visibility</p:attrName>
                                            </p:attrNameLst>
                                          </p:cBhvr>
                                          <p:to>
                                            <p:strVal val="visible"/>
                                          </p:to>
                                        </p:set>
                                        <p:anim calcmode="lin" valueType="num">
                                          <p:cBhvr>
                                            <p:cTn id="60" dur="500" fill="hold"/>
                                            <p:tgtEl>
                                              <p:spTgt spid="87"/>
                                            </p:tgtEl>
                                            <p:attrNameLst>
                                              <p:attrName>ppt_w</p:attrName>
                                            </p:attrNameLst>
                                          </p:cBhvr>
                                          <p:tavLst>
                                            <p:tav tm="0">
                                              <p:val>
                                                <p:fltVal val="0"/>
                                              </p:val>
                                            </p:tav>
                                            <p:tav tm="100000">
                                              <p:val>
                                                <p:strVal val="#ppt_w"/>
                                              </p:val>
                                            </p:tav>
                                          </p:tavLst>
                                        </p:anim>
                                        <p:anim calcmode="lin" valueType="num">
                                          <p:cBhvr>
                                            <p:cTn id="61" dur="500" fill="hold"/>
                                            <p:tgtEl>
                                              <p:spTgt spid="87"/>
                                            </p:tgtEl>
                                            <p:attrNameLst>
                                              <p:attrName>ppt_h</p:attrName>
                                            </p:attrNameLst>
                                          </p:cBhvr>
                                          <p:tavLst>
                                            <p:tav tm="0">
                                              <p:val>
                                                <p:fltVal val="0"/>
                                              </p:val>
                                            </p:tav>
                                            <p:tav tm="100000">
                                              <p:val>
                                                <p:strVal val="#ppt_h"/>
                                              </p:val>
                                            </p:tav>
                                          </p:tavLst>
                                        </p:anim>
                                        <p:animEffect transition="in" filter="fade">
                                          <p:cBhvr>
                                            <p:cTn id="62" dur="500"/>
                                            <p:tgtEl>
                                              <p:spTgt spid="87"/>
                                            </p:tgtEl>
                                          </p:cBhvr>
                                        </p:animEffect>
                                      </p:childTnLst>
                                    </p:cTn>
                                  </p:par>
                                </p:childTnLst>
                              </p:cTn>
                            </p:par>
                          </p:childTnLst>
                        </p:cTn>
                      </p:par>
                      <p:par>
                        <p:cTn id="63" fill="hold">
                          <p:stCondLst>
                            <p:cond delay="indefinite"/>
                          </p:stCondLst>
                          <p:childTnLst>
                            <p:par>
                              <p:cTn id="64" fill="hold">
                                <p:stCondLst>
                                  <p:cond delay="0"/>
                                </p:stCondLst>
                                <p:childTnLst>
                                  <p:par>
                                    <p:cTn id="65" presetID="37" presetClass="entr" presetSubtype="0" fill="hold" nodeType="clickEffect">
                                      <p:stCondLst>
                                        <p:cond delay="0"/>
                                      </p:stCondLst>
                                      <p:childTnLst>
                                        <p:set>
                                          <p:cBhvr>
                                            <p:cTn id="66" dur="1" fill="hold">
                                              <p:stCondLst>
                                                <p:cond delay="0"/>
                                              </p:stCondLst>
                                            </p:cTn>
                                            <p:tgtEl>
                                              <p:spTgt spid="77"/>
                                            </p:tgtEl>
                                            <p:attrNameLst>
                                              <p:attrName>style.visibility</p:attrName>
                                            </p:attrNameLst>
                                          </p:cBhvr>
                                          <p:to>
                                            <p:strVal val="visible"/>
                                          </p:to>
                                        </p:set>
                                        <p:animEffect transition="in" filter="fade">
                                          <p:cBhvr>
                                            <p:cTn id="67" dur="1000"/>
                                            <p:tgtEl>
                                              <p:spTgt spid="77"/>
                                            </p:tgtEl>
                                          </p:cBhvr>
                                        </p:animEffect>
                                        <p:anim calcmode="lin" valueType="num">
                                          <p:cBhvr>
                                            <p:cTn id="68" dur="1000" fill="hold"/>
                                            <p:tgtEl>
                                              <p:spTgt spid="77"/>
                                            </p:tgtEl>
                                            <p:attrNameLst>
                                              <p:attrName>ppt_x</p:attrName>
                                            </p:attrNameLst>
                                          </p:cBhvr>
                                          <p:tavLst>
                                            <p:tav tm="0">
                                              <p:val>
                                                <p:strVal val="#ppt_x"/>
                                              </p:val>
                                            </p:tav>
                                            <p:tav tm="100000">
                                              <p:val>
                                                <p:strVal val="#ppt_x"/>
                                              </p:val>
                                            </p:tav>
                                          </p:tavLst>
                                        </p:anim>
                                        <p:anim calcmode="lin" valueType="num">
                                          <p:cBhvr>
                                            <p:cTn id="69" dur="900" decel="100000" fill="hold"/>
                                            <p:tgtEl>
                                              <p:spTgt spid="77"/>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77"/>
                                            </p:tgtEl>
                                            <p:attrNameLst>
                                              <p:attrName>ppt_y</p:attrName>
                                            </p:attrNameLst>
                                          </p:cBhvr>
                                          <p:tavLst>
                                            <p:tav tm="0">
                                              <p:val>
                                                <p:strVal val="#ppt_y-.03"/>
                                              </p:val>
                                            </p:tav>
                                            <p:tav tm="100000">
                                              <p:val>
                                                <p:strVal val="#ppt_y"/>
                                              </p:val>
                                            </p:tav>
                                          </p:tavLst>
                                        </p:anim>
                                      </p:childTnLst>
                                    </p:cTn>
                                  </p:par>
                                  <p:par>
                                    <p:cTn id="71" presetID="10" presetClass="entr" presetSubtype="0" fill="hold" nodeType="withEffect">
                                      <p:stCondLst>
                                        <p:cond delay="400"/>
                                      </p:stCondLst>
                                      <p:childTnLst>
                                        <p:set>
                                          <p:cBhvr>
                                            <p:cTn id="72" dur="1" fill="hold">
                                              <p:stCondLst>
                                                <p:cond delay="0"/>
                                              </p:stCondLst>
                                            </p:cTn>
                                            <p:tgtEl>
                                              <p:spTgt spid="85"/>
                                            </p:tgtEl>
                                            <p:attrNameLst>
                                              <p:attrName>style.visibility</p:attrName>
                                            </p:attrNameLst>
                                          </p:cBhvr>
                                          <p:to>
                                            <p:strVal val="visible"/>
                                          </p:to>
                                        </p:set>
                                        <p:animEffect transition="in" filter="fade">
                                          <p:cBhvr>
                                            <p:cTn id="73" dur="500"/>
                                            <p:tgtEl>
                                              <p:spTgt spid="85"/>
                                            </p:tgtEl>
                                          </p:cBhvr>
                                        </p:animEffect>
                                      </p:childTnLst>
                                    </p:cTn>
                                  </p:par>
                                </p:childTnLst>
                              </p:cTn>
                            </p:par>
                            <p:par>
                              <p:cTn id="74" fill="hold">
                                <p:stCondLst>
                                  <p:cond delay="1000"/>
                                </p:stCondLst>
                                <p:childTnLst>
                                  <p:par>
                                    <p:cTn id="75" presetID="0" presetClass="path" presetSubtype="0" accel="50000" decel="50000" fill="hold" nodeType="afterEffect">
                                      <p:stCondLst>
                                        <p:cond delay="0"/>
                                      </p:stCondLst>
                                      <p:childTnLst>
                                        <p:animMotion origin="layout" path="M 0.00139 -0.00163 L 0.00139 0.19814 " pathEditMode="relative" ptsTypes="AA">
                                          <p:cBhvr>
                                            <p:cTn id="76" dur="2000" fill="hold"/>
                                            <p:tgtEl>
                                              <p:spTgt spid="77"/>
                                            </p:tgtEl>
                                            <p:attrNameLst>
                                              <p:attrName>ppt_x</p:attrName>
                                              <p:attrName>ppt_y</p:attrName>
                                            </p:attrNameLst>
                                          </p:cBhvr>
                                        </p:animMotion>
                                      </p:childTnLst>
                                    </p:cTn>
                                  </p:par>
                                </p:childTnLst>
                              </p:cTn>
                            </p:par>
                            <p:par>
                              <p:cTn id="77" fill="hold">
                                <p:stCondLst>
                                  <p:cond delay="3000"/>
                                </p:stCondLst>
                                <p:childTnLst>
                                  <p:par>
                                    <p:cTn id="78" presetID="0" presetClass="path" presetSubtype="0" accel="50000" decel="50000" fill="hold" nodeType="afterEffect">
                                      <p:stCondLst>
                                        <p:cond delay="0"/>
                                      </p:stCondLst>
                                      <p:childTnLst>
                                        <p:animMotion origin="layout" path="M 0.00139 0.19814 L 0.00139 0.00115 " pathEditMode="relative" rAng="0" ptsTypes="AA">
                                          <p:cBhvr>
                                            <p:cTn id="79" dur="2000" fill="hold"/>
                                            <p:tgtEl>
                                              <p:spTgt spid="77"/>
                                            </p:tgtEl>
                                            <p:attrNameLst>
                                              <p:attrName>ppt_x</p:attrName>
                                              <p:attrName>ppt_y</p:attrName>
                                            </p:attrNameLst>
                                          </p:cBhvr>
                                          <p:rCtr x="0" y="-9861"/>
                                        </p:animMotion>
                                      </p:childTnLst>
                                    </p:cTn>
                                  </p:par>
                                </p:childTnLst>
                              </p:cTn>
                            </p:par>
                          </p:childTnLst>
                        </p:cTn>
                      </p:par>
                      <p:par>
                        <p:cTn id="80" fill="hold">
                          <p:stCondLst>
                            <p:cond delay="indefinite"/>
                          </p:stCondLst>
                          <p:childTnLst>
                            <p:par>
                              <p:cTn id="81" fill="hold">
                                <p:stCondLst>
                                  <p:cond delay="0"/>
                                </p:stCondLst>
                                <p:childTnLst>
                                  <p:par>
                                    <p:cTn id="82" presetID="37" presetClass="entr" presetSubtype="0" fill="hold" grpId="0"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1000"/>
                                            <p:tgtEl>
                                              <p:spTgt spid="11"/>
                                            </p:tgtEl>
                                          </p:cBhvr>
                                        </p:animEffect>
                                        <p:anim calcmode="lin" valueType="num">
                                          <p:cBhvr>
                                            <p:cTn id="85" dur="1000" fill="hold"/>
                                            <p:tgtEl>
                                              <p:spTgt spid="11"/>
                                            </p:tgtEl>
                                            <p:attrNameLst>
                                              <p:attrName>ppt_x</p:attrName>
                                            </p:attrNameLst>
                                          </p:cBhvr>
                                          <p:tavLst>
                                            <p:tav tm="0">
                                              <p:val>
                                                <p:strVal val="#ppt_x"/>
                                              </p:val>
                                            </p:tav>
                                            <p:tav tm="100000">
                                              <p:val>
                                                <p:strVal val="#ppt_x"/>
                                              </p:val>
                                            </p:tav>
                                          </p:tavLst>
                                        </p:anim>
                                        <p:anim calcmode="lin" valueType="num">
                                          <p:cBhvr>
                                            <p:cTn id="86" dur="900" decel="100000" fill="hold"/>
                                            <p:tgtEl>
                                              <p:spTgt spid="11"/>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91"/>
                                            </p:tgtEl>
                                            <p:attrNameLst>
                                              <p:attrName>style.visibility</p:attrName>
                                            </p:attrNameLst>
                                          </p:cBhvr>
                                          <p:to>
                                            <p:strVal val="visible"/>
                                          </p:to>
                                        </p:set>
                                        <p:animEffect transition="in" filter="wipe(left)">
                                          <p:cBhvr>
                                            <p:cTn id="92" dur="500"/>
                                            <p:tgtEl>
                                              <p:spTgt spid="91"/>
                                            </p:tgtEl>
                                          </p:cBhvr>
                                        </p:animEffect>
                                      </p:childTnLst>
                                    </p:cTn>
                                  </p:par>
                                  <p:par>
                                    <p:cTn id="93" presetID="22" presetClass="entr" presetSubtype="2" fill="hold" nodeType="withEffect">
                                      <p:stCondLst>
                                        <p:cond delay="500"/>
                                      </p:stCondLst>
                                      <p:childTnLst>
                                        <p:set>
                                          <p:cBhvr>
                                            <p:cTn id="94" dur="1" fill="hold">
                                              <p:stCondLst>
                                                <p:cond delay="0"/>
                                              </p:stCondLst>
                                            </p:cTn>
                                            <p:tgtEl>
                                              <p:spTgt spid="92"/>
                                            </p:tgtEl>
                                            <p:attrNameLst>
                                              <p:attrName>style.visibility</p:attrName>
                                            </p:attrNameLst>
                                          </p:cBhvr>
                                          <p:to>
                                            <p:strVal val="visible"/>
                                          </p:to>
                                        </p:set>
                                        <p:animEffect transition="in" filter="wipe(right)">
                                          <p:cBhvr>
                                            <p:cTn id="95" dur="500"/>
                                            <p:tgtEl>
                                              <p:spTgt spid="92"/>
                                            </p:tgtEl>
                                          </p:cBhvr>
                                        </p:animEffect>
                                      </p:childTnLst>
                                    </p:cTn>
                                  </p:par>
                                  <p:par>
                                    <p:cTn id="96" presetID="10" presetClass="entr" presetSubtype="0" fill="hold" grpId="0" nodeType="withEffect">
                                      <p:stCondLst>
                                        <p:cond delay="1100"/>
                                      </p:stCondLst>
                                      <p:childTnLst>
                                        <p:set>
                                          <p:cBhvr>
                                            <p:cTn id="97" dur="1" fill="hold">
                                              <p:stCondLst>
                                                <p:cond delay="0"/>
                                              </p:stCondLst>
                                            </p:cTn>
                                            <p:tgtEl>
                                              <p:spTgt spid="45"/>
                                            </p:tgtEl>
                                            <p:attrNameLst>
                                              <p:attrName>style.visibility</p:attrName>
                                            </p:attrNameLst>
                                          </p:cBhvr>
                                          <p:to>
                                            <p:strVal val="visible"/>
                                          </p:to>
                                        </p:set>
                                        <p:animEffect transition="in" filter="fade">
                                          <p:cBhvr>
                                            <p:cTn id="98" dur="500"/>
                                            <p:tgtEl>
                                              <p:spTgt spid="4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90"/>
                                            </p:tgtEl>
                                            <p:attrNameLst>
                                              <p:attrName>style.visibility</p:attrName>
                                            </p:attrNameLst>
                                          </p:cBhvr>
                                          <p:to>
                                            <p:strVal val="visible"/>
                                          </p:to>
                                        </p:set>
                                        <p:animEffect transition="in" filter="wipe(left)">
                                          <p:cBhvr>
                                            <p:cTn id="103" dur="500"/>
                                            <p:tgtEl>
                                              <p:spTgt spid="90"/>
                                            </p:tgtEl>
                                          </p:cBhvr>
                                        </p:animEffect>
                                      </p:childTnLst>
                                    </p:cTn>
                                  </p:par>
                                  <p:par>
                                    <p:cTn id="104" presetID="22" presetClass="entr" presetSubtype="8" fill="hold" nodeType="withEffect">
                                      <p:stCondLst>
                                        <p:cond delay="500"/>
                                      </p:stCondLst>
                                      <p:childTnLst>
                                        <p:set>
                                          <p:cBhvr>
                                            <p:cTn id="105" dur="1" fill="hold">
                                              <p:stCondLst>
                                                <p:cond delay="0"/>
                                              </p:stCondLst>
                                            </p:cTn>
                                            <p:tgtEl>
                                              <p:spTgt spid="94"/>
                                            </p:tgtEl>
                                            <p:attrNameLst>
                                              <p:attrName>style.visibility</p:attrName>
                                            </p:attrNameLst>
                                          </p:cBhvr>
                                          <p:to>
                                            <p:strVal val="visible"/>
                                          </p:to>
                                        </p:set>
                                        <p:animEffect transition="in" filter="wipe(left)">
                                          <p:cBhvr>
                                            <p:cTn id="106" dur="500"/>
                                            <p:tgtEl>
                                              <p:spTgt spid="94"/>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95"/>
                                            </p:tgtEl>
                                            <p:attrNameLst>
                                              <p:attrName>style.visibility</p:attrName>
                                            </p:attrNameLst>
                                          </p:cBhvr>
                                          <p:to>
                                            <p:strVal val="visible"/>
                                          </p:to>
                                        </p:set>
                                        <p:animEffect transition="in" filter="wipe(left)">
                                          <p:cBhvr>
                                            <p:cTn id="111" dur="500"/>
                                            <p:tgtEl>
                                              <p:spTgt spid="95"/>
                                            </p:tgtEl>
                                          </p:cBhvr>
                                        </p:animEffect>
                                      </p:childTnLst>
                                    </p:cTn>
                                  </p:par>
                                  <p:par>
                                    <p:cTn id="112" presetID="22" presetClass="entr" presetSubtype="8" fill="hold" nodeType="withEffect">
                                      <p:stCondLst>
                                        <p:cond delay="400"/>
                                      </p:stCondLst>
                                      <p:childTnLst>
                                        <p:set>
                                          <p:cBhvr>
                                            <p:cTn id="113" dur="1" fill="hold">
                                              <p:stCondLst>
                                                <p:cond delay="0"/>
                                              </p:stCondLst>
                                            </p:cTn>
                                            <p:tgtEl>
                                              <p:spTgt spid="93"/>
                                            </p:tgtEl>
                                            <p:attrNameLst>
                                              <p:attrName>style.visibility</p:attrName>
                                            </p:attrNameLst>
                                          </p:cBhvr>
                                          <p:to>
                                            <p:strVal val="visible"/>
                                          </p:to>
                                        </p:set>
                                        <p:animEffect transition="in" filter="wipe(left)">
                                          <p:cBhvr>
                                            <p:cTn id="114" dur="500"/>
                                            <p:tgtEl>
                                              <p:spTgt spid="93"/>
                                            </p:tgtEl>
                                          </p:cBhvr>
                                        </p:animEffect>
                                      </p:childTnLst>
                                    </p:cTn>
                                  </p:par>
                                </p:childTnLst>
                              </p:cTn>
                            </p:par>
                          </p:childTnLst>
                        </p:cTn>
                      </p:par>
                      <p:par>
                        <p:cTn id="115" fill="hold">
                          <p:stCondLst>
                            <p:cond delay="indefinite"/>
                          </p:stCondLst>
                          <p:childTnLst>
                            <p:par>
                              <p:cTn id="116" fill="hold">
                                <p:stCondLst>
                                  <p:cond delay="0"/>
                                </p:stCondLst>
                                <p:childTnLst>
                                  <p:par>
                                    <p:cTn id="117" presetID="37" presetClass="entr" presetSubtype="0" fill="hold" grpId="0" nodeType="clickEffect">
                                      <p:stCondLst>
                                        <p:cond delay="0"/>
                                      </p:stCondLst>
                                      <p:childTnLst>
                                        <p:set>
                                          <p:cBhvr>
                                            <p:cTn id="118" dur="1" fill="hold">
                                              <p:stCondLst>
                                                <p:cond delay="0"/>
                                              </p:stCondLst>
                                            </p:cTn>
                                            <p:tgtEl>
                                              <p:spTgt spid="117"/>
                                            </p:tgtEl>
                                            <p:attrNameLst>
                                              <p:attrName>style.visibility</p:attrName>
                                            </p:attrNameLst>
                                          </p:cBhvr>
                                          <p:to>
                                            <p:strVal val="visible"/>
                                          </p:to>
                                        </p:set>
                                        <p:animEffect transition="in" filter="fade">
                                          <p:cBhvr>
                                            <p:cTn id="119" dur="1000"/>
                                            <p:tgtEl>
                                              <p:spTgt spid="117"/>
                                            </p:tgtEl>
                                          </p:cBhvr>
                                        </p:animEffect>
                                        <p:anim calcmode="lin" valueType="num">
                                          <p:cBhvr>
                                            <p:cTn id="120" dur="1000" fill="hold"/>
                                            <p:tgtEl>
                                              <p:spTgt spid="117"/>
                                            </p:tgtEl>
                                            <p:attrNameLst>
                                              <p:attrName>ppt_x</p:attrName>
                                            </p:attrNameLst>
                                          </p:cBhvr>
                                          <p:tavLst>
                                            <p:tav tm="0">
                                              <p:val>
                                                <p:strVal val="#ppt_x"/>
                                              </p:val>
                                            </p:tav>
                                            <p:tav tm="100000">
                                              <p:val>
                                                <p:strVal val="#ppt_x"/>
                                              </p:val>
                                            </p:tav>
                                          </p:tavLst>
                                        </p:anim>
                                        <p:anim calcmode="lin" valueType="num">
                                          <p:cBhvr>
                                            <p:cTn id="121" dur="900" decel="100000" fill="hold"/>
                                            <p:tgtEl>
                                              <p:spTgt spid="117"/>
                                            </p:tgtEl>
                                            <p:attrNameLst>
                                              <p:attrName>ppt_y</p:attrName>
                                            </p:attrNameLst>
                                          </p:cBhvr>
                                          <p:tavLst>
                                            <p:tav tm="0">
                                              <p:val>
                                                <p:strVal val="#ppt_y+1"/>
                                              </p:val>
                                            </p:tav>
                                            <p:tav tm="100000">
                                              <p:val>
                                                <p:strVal val="#ppt_y-.03"/>
                                              </p:val>
                                            </p:tav>
                                          </p:tavLst>
                                        </p:anim>
                                        <p:anim calcmode="lin" valueType="num">
                                          <p:cBhvr>
                                            <p:cTn id="122" dur="100" accel="100000" fill="hold">
                                              <p:stCondLst>
                                                <p:cond delay="900"/>
                                              </p:stCondLst>
                                            </p:cTn>
                                            <p:tgtEl>
                                              <p:spTgt spid="117"/>
                                            </p:tgtEl>
                                            <p:attrNameLst>
                                              <p:attrName>ppt_y</p:attrName>
                                            </p:attrNameLst>
                                          </p:cBhvr>
                                          <p:tavLst>
                                            <p:tav tm="0">
                                              <p:val>
                                                <p:strVal val="#ppt_y-.03"/>
                                              </p:val>
                                            </p:tav>
                                            <p:tav tm="100000">
                                              <p:val>
                                                <p:strVal val="#ppt_y"/>
                                              </p:val>
                                            </p:tav>
                                          </p:tavLst>
                                        </p:anim>
                                      </p:childTnLst>
                                    </p:cTn>
                                  </p:par>
                                  <p:par>
                                    <p:cTn id="123" presetID="22" presetClass="entr" presetSubtype="4" fill="hold" grpId="0" nodeType="withEffect">
                                      <p:stCondLst>
                                        <p:cond delay="0"/>
                                      </p:stCondLst>
                                      <p:childTnLst>
                                        <p:set>
                                          <p:cBhvr>
                                            <p:cTn id="124" dur="1" fill="hold">
                                              <p:stCondLst>
                                                <p:cond delay="0"/>
                                              </p:stCondLst>
                                            </p:cTn>
                                            <p:tgtEl>
                                              <p:spTgt spid="71"/>
                                            </p:tgtEl>
                                            <p:attrNameLst>
                                              <p:attrName>style.visibility</p:attrName>
                                            </p:attrNameLst>
                                          </p:cBhvr>
                                          <p:to>
                                            <p:strVal val="visible"/>
                                          </p:to>
                                        </p:set>
                                        <p:animEffect transition="in" filter="wipe(down)">
                                          <p:cBhvr>
                                            <p:cTn id="125" dur="1000"/>
                                            <p:tgtEl>
                                              <p:spTgt spid="71"/>
                                            </p:tgtEl>
                                          </p:cBhvr>
                                        </p:animEffect>
                                      </p:childTnLst>
                                    </p:cTn>
                                  </p:par>
                                </p:childTnLst>
                              </p:cTn>
                            </p:par>
                          </p:childTnLst>
                        </p:cTn>
                      </p:par>
                      <p:par>
                        <p:cTn id="126" fill="hold">
                          <p:stCondLst>
                            <p:cond delay="indefinite"/>
                          </p:stCondLst>
                          <p:childTnLst>
                            <p:par>
                              <p:cTn id="127" fill="hold">
                                <p:stCondLst>
                                  <p:cond delay="0"/>
                                </p:stCondLst>
                                <p:childTnLst>
                                  <p:par>
                                    <p:cTn id="128" presetID="37" presetClass="entr" presetSubtype="0" fill="hold" grpId="0" nodeType="clickEffect">
                                      <p:stCondLst>
                                        <p:cond delay="200"/>
                                      </p:stCondLst>
                                      <p:childTnLst>
                                        <p:set>
                                          <p:cBhvr>
                                            <p:cTn id="129" dur="1" fill="hold">
                                              <p:stCondLst>
                                                <p:cond delay="0"/>
                                              </p:stCondLst>
                                            </p:cTn>
                                            <p:tgtEl>
                                              <p:spTgt spid="122"/>
                                            </p:tgtEl>
                                            <p:attrNameLst>
                                              <p:attrName>style.visibility</p:attrName>
                                            </p:attrNameLst>
                                          </p:cBhvr>
                                          <p:to>
                                            <p:strVal val="visible"/>
                                          </p:to>
                                        </p:set>
                                        <p:animEffect transition="in" filter="fade">
                                          <p:cBhvr>
                                            <p:cTn id="130" dur="1000"/>
                                            <p:tgtEl>
                                              <p:spTgt spid="122"/>
                                            </p:tgtEl>
                                          </p:cBhvr>
                                        </p:animEffect>
                                        <p:anim calcmode="lin" valueType="num">
                                          <p:cBhvr>
                                            <p:cTn id="131" dur="1000" fill="hold"/>
                                            <p:tgtEl>
                                              <p:spTgt spid="122"/>
                                            </p:tgtEl>
                                            <p:attrNameLst>
                                              <p:attrName>ppt_x</p:attrName>
                                            </p:attrNameLst>
                                          </p:cBhvr>
                                          <p:tavLst>
                                            <p:tav tm="0">
                                              <p:val>
                                                <p:strVal val="#ppt_x"/>
                                              </p:val>
                                            </p:tav>
                                            <p:tav tm="100000">
                                              <p:val>
                                                <p:strVal val="#ppt_x"/>
                                              </p:val>
                                            </p:tav>
                                          </p:tavLst>
                                        </p:anim>
                                        <p:anim calcmode="lin" valueType="num">
                                          <p:cBhvr>
                                            <p:cTn id="132" dur="900" decel="100000" fill="hold"/>
                                            <p:tgtEl>
                                              <p:spTgt spid="122"/>
                                            </p:tgtEl>
                                            <p:attrNameLst>
                                              <p:attrName>ppt_y</p:attrName>
                                            </p:attrNameLst>
                                          </p:cBhvr>
                                          <p:tavLst>
                                            <p:tav tm="0">
                                              <p:val>
                                                <p:strVal val="#ppt_y+1"/>
                                              </p:val>
                                            </p:tav>
                                            <p:tav tm="100000">
                                              <p:val>
                                                <p:strVal val="#ppt_y-.03"/>
                                              </p:val>
                                            </p:tav>
                                          </p:tavLst>
                                        </p:anim>
                                        <p:anim calcmode="lin" valueType="num">
                                          <p:cBhvr>
                                            <p:cTn id="133" dur="100" accel="100000" fill="hold">
                                              <p:stCondLst>
                                                <p:cond delay="900"/>
                                              </p:stCondLst>
                                            </p:cTn>
                                            <p:tgtEl>
                                              <p:spTgt spid="122"/>
                                            </p:tgtEl>
                                            <p:attrNameLst>
                                              <p:attrName>ppt_y</p:attrName>
                                            </p:attrNameLst>
                                          </p:cBhvr>
                                          <p:tavLst>
                                            <p:tav tm="0">
                                              <p:val>
                                                <p:strVal val="#ppt_y-.03"/>
                                              </p:val>
                                            </p:tav>
                                            <p:tav tm="100000">
                                              <p:val>
                                                <p:strVal val="#ppt_y"/>
                                              </p:val>
                                            </p:tav>
                                          </p:tavLst>
                                        </p:anim>
                                      </p:childTnLst>
                                    </p:cTn>
                                  </p:par>
                                  <p:par>
                                    <p:cTn id="134" presetID="22" presetClass="entr" presetSubtype="4" fill="hold" nodeType="withEffect">
                                      <p:stCondLst>
                                        <p:cond delay="0"/>
                                      </p:stCondLst>
                                      <p:childTnLst>
                                        <p:set>
                                          <p:cBhvr>
                                            <p:cTn id="135" dur="1" fill="hold">
                                              <p:stCondLst>
                                                <p:cond delay="0"/>
                                              </p:stCondLst>
                                            </p:cTn>
                                            <p:tgtEl>
                                              <p:spTgt spid="121"/>
                                            </p:tgtEl>
                                            <p:attrNameLst>
                                              <p:attrName>style.visibility</p:attrName>
                                            </p:attrNameLst>
                                          </p:cBhvr>
                                          <p:to>
                                            <p:strVal val="visible"/>
                                          </p:to>
                                        </p:set>
                                        <p:animEffect transition="in" filter="wipe(down)">
                                          <p:cBhvr>
                                            <p:cTn id="136" dur="2000"/>
                                            <p:tgtEl>
                                              <p:spTgt spid="121"/>
                                            </p:tgtEl>
                                          </p:cBhvr>
                                        </p:animEffect>
                                      </p:childTnLst>
                                    </p:cTn>
                                  </p:par>
                                  <p:par>
                                    <p:cTn id="137" presetID="22" presetClass="entr" presetSubtype="8" fill="hold" nodeType="withEffect">
                                      <p:stCondLst>
                                        <p:cond delay="0"/>
                                      </p:stCondLst>
                                      <p:childTnLst>
                                        <p:set>
                                          <p:cBhvr>
                                            <p:cTn id="138" dur="1" fill="hold">
                                              <p:stCondLst>
                                                <p:cond delay="0"/>
                                              </p:stCondLst>
                                            </p:cTn>
                                            <p:tgtEl>
                                              <p:spTgt spid="124"/>
                                            </p:tgtEl>
                                            <p:attrNameLst>
                                              <p:attrName>style.visibility</p:attrName>
                                            </p:attrNameLst>
                                          </p:cBhvr>
                                          <p:to>
                                            <p:strVal val="visible"/>
                                          </p:to>
                                        </p:set>
                                        <p:animEffect transition="in" filter="wipe(left)">
                                          <p:cBhvr>
                                            <p:cTn id="139" dur="500"/>
                                            <p:tgtEl>
                                              <p:spTgt spid="124"/>
                                            </p:tgtEl>
                                          </p:cBhvr>
                                        </p:animEffect>
                                      </p:childTnLst>
                                    </p:cTn>
                                  </p:par>
                                </p:childTnLst>
                              </p:cTn>
                            </p:par>
                          </p:childTnLst>
                        </p:cTn>
                      </p:par>
                      <p:par>
                        <p:cTn id="140" fill="hold">
                          <p:stCondLst>
                            <p:cond delay="indefinite"/>
                          </p:stCondLst>
                          <p:childTnLst>
                            <p:par>
                              <p:cTn id="141" fill="hold">
                                <p:stCondLst>
                                  <p:cond delay="0"/>
                                </p:stCondLst>
                                <p:childTnLst>
                                  <p:par>
                                    <p:cTn id="142" presetID="2" presetClass="entr" presetSubtype="2" fill="hold" grpId="0" nodeType="clickEffect" p14:presetBounceEnd="50000">
                                      <p:stCondLst>
                                        <p:cond delay="0"/>
                                      </p:stCondLst>
                                      <p:childTnLst>
                                        <p:set>
                                          <p:cBhvr>
                                            <p:cTn id="143" dur="1" fill="hold">
                                              <p:stCondLst>
                                                <p:cond delay="0"/>
                                              </p:stCondLst>
                                            </p:cTn>
                                            <p:tgtEl>
                                              <p:spTgt spid="123"/>
                                            </p:tgtEl>
                                            <p:attrNameLst>
                                              <p:attrName>style.visibility</p:attrName>
                                            </p:attrNameLst>
                                          </p:cBhvr>
                                          <p:to>
                                            <p:strVal val="visible"/>
                                          </p:to>
                                        </p:set>
                                        <p:anim calcmode="lin" valueType="num" p14:bounceEnd="50000">
                                          <p:cBhvr additive="base">
                                            <p:cTn id="144" dur="1000" fill="hold"/>
                                            <p:tgtEl>
                                              <p:spTgt spid="123"/>
                                            </p:tgtEl>
                                            <p:attrNameLst>
                                              <p:attrName>ppt_x</p:attrName>
                                            </p:attrNameLst>
                                          </p:cBhvr>
                                          <p:tavLst>
                                            <p:tav tm="0">
                                              <p:val>
                                                <p:strVal val="1+#ppt_w/2"/>
                                              </p:val>
                                            </p:tav>
                                            <p:tav tm="100000">
                                              <p:val>
                                                <p:strVal val="#ppt_x"/>
                                              </p:val>
                                            </p:tav>
                                          </p:tavLst>
                                        </p:anim>
                                        <p:anim calcmode="lin" valueType="num" p14:bounceEnd="50000">
                                          <p:cBhvr additive="base">
                                            <p:cTn id="145" dur="1000" fill="hold"/>
                                            <p:tgtEl>
                                              <p:spTgt spid="123"/>
                                            </p:tgtEl>
                                            <p:attrNameLst>
                                              <p:attrName>ppt_y</p:attrName>
                                            </p:attrNameLst>
                                          </p:cBhvr>
                                          <p:tavLst>
                                            <p:tav tm="0">
                                              <p:val>
                                                <p:strVal val="#ppt_y"/>
                                              </p:val>
                                            </p:tav>
                                            <p:tav tm="100000">
                                              <p:val>
                                                <p:strVal val="#ppt_y"/>
                                              </p:val>
                                            </p:tav>
                                          </p:tavLst>
                                        </p:anim>
                                      </p:childTnLst>
                                    </p:cTn>
                                  </p:par>
                                  <p:par>
                                    <p:cTn id="146" presetID="22" presetClass="entr" presetSubtype="4" fill="hold" grpId="0" nodeType="withEffect">
                                      <p:stCondLst>
                                        <p:cond delay="200"/>
                                      </p:stCondLst>
                                      <p:childTnLst>
                                        <p:set>
                                          <p:cBhvr>
                                            <p:cTn id="147" dur="1" fill="hold">
                                              <p:stCondLst>
                                                <p:cond delay="0"/>
                                              </p:stCondLst>
                                            </p:cTn>
                                            <p:tgtEl>
                                              <p:spTgt spid="70"/>
                                            </p:tgtEl>
                                            <p:attrNameLst>
                                              <p:attrName>style.visibility</p:attrName>
                                            </p:attrNameLst>
                                          </p:cBhvr>
                                          <p:to>
                                            <p:strVal val="visible"/>
                                          </p:to>
                                        </p:set>
                                        <p:animEffect transition="in" filter="wipe(down)">
                                          <p:cBhvr>
                                            <p:cTn id="148" dur="2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4" grpId="0" animBg="1"/>
          <p:bldP spid="70" grpId="0" animBg="1"/>
          <p:bldP spid="71" grpId="0" animBg="1"/>
          <p:bldP spid="79" grpId="0"/>
          <p:bldP spid="81" grpId="0"/>
          <p:bldP spid="88" grpId="0"/>
          <p:bldP spid="117" grpId="0"/>
          <p:bldP spid="118" grpId="0"/>
          <p:bldP spid="119" grpId="0"/>
          <p:bldP spid="122" grpId="0"/>
          <p:bldP spid="123" grpId="0"/>
          <p:bldP spid="4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0-#ppt_w/2"/>
                                              </p:val>
                                            </p:tav>
                                            <p:tav tm="100000">
                                              <p:val>
                                                <p:strVal val="#ppt_x"/>
                                              </p:val>
                                            </p:tav>
                                          </p:tavLst>
                                        </p:anim>
                                        <p:anim calcmode="lin" valueType="num">
                                          <p:cBhvr additive="base">
                                            <p:cTn id="8" dur="500" fill="hold"/>
                                            <p:tgtEl>
                                              <p:spTgt spid="78"/>
                                            </p:tgtEl>
                                            <p:attrNameLst>
                                              <p:attrName>ppt_y</p:attrName>
                                            </p:attrNameLst>
                                          </p:cBhvr>
                                          <p:tavLst>
                                            <p:tav tm="0">
                                              <p:val>
                                                <p:strVal val="#ppt_y"/>
                                              </p:val>
                                            </p:tav>
                                            <p:tav tm="100000">
                                              <p:val>
                                                <p:strVal val="#ppt_y"/>
                                              </p:val>
                                            </p:tav>
                                          </p:tavLst>
                                        </p:anim>
                                      </p:childTnLst>
                                    </p:cTn>
                                  </p:par>
                                  <p:par>
                                    <p:cTn id="9" presetID="37" presetClass="entr" presetSubtype="0" fill="hold" grpId="0" nodeType="with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fade">
                                          <p:cBhvr>
                                            <p:cTn id="11" dur="1000"/>
                                            <p:tgtEl>
                                              <p:spTgt spid="79"/>
                                            </p:tgtEl>
                                          </p:cBhvr>
                                        </p:animEffect>
                                        <p:anim calcmode="lin" valueType="num">
                                          <p:cBhvr>
                                            <p:cTn id="12" dur="1000" fill="hold"/>
                                            <p:tgtEl>
                                              <p:spTgt spid="79"/>
                                            </p:tgtEl>
                                            <p:attrNameLst>
                                              <p:attrName>ppt_x</p:attrName>
                                            </p:attrNameLst>
                                          </p:cBhvr>
                                          <p:tavLst>
                                            <p:tav tm="0">
                                              <p:val>
                                                <p:strVal val="#ppt_x"/>
                                              </p:val>
                                            </p:tav>
                                            <p:tav tm="100000">
                                              <p:val>
                                                <p:strVal val="#ppt_x"/>
                                              </p:val>
                                            </p:tav>
                                          </p:tavLst>
                                        </p:anim>
                                        <p:anim calcmode="lin" valueType="num">
                                          <p:cBhvr>
                                            <p:cTn id="13" dur="900" decel="100000" fill="hold"/>
                                            <p:tgtEl>
                                              <p:spTgt spid="79"/>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9"/>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500"/>
                                            <p:tgtEl>
                                              <p:spTgt spid="80"/>
                                            </p:tgtEl>
                                          </p:cBhvr>
                                        </p:animEffect>
                                      </p:childTnLst>
                                    </p:cTn>
                                  </p:par>
                                  <p:par>
                                    <p:cTn id="20" presetID="37" presetClass="entr" presetSubtype="0" fill="hold" grpId="0"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1000"/>
                                            <p:tgtEl>
                                              <p:spTgt spid="81"/>
                                            </p:tgtEl>
                                          </p:cBhvr>
                                        </p:animEffect>
                                        <p:anim calcmode="lin" valueType="num">
                                          <p:cBhvr>
                                            <p:cTn id="23" dur="1000" fill="hold"/>
                                            <p:tgtEl>
                                              <p:spTgt spid="81"/>
                                            </p:tgtEl>
                                            <p:attrNameLst>
                                              <p:attrName>ppt_x</p:attrName>
                                            </p:attrNameLst>
                                          </p:cBhvr>
                                          <p:tavLst>
                                            <p:tav tm="0">
                                              <p:val>
                                                <p:strVal val="#ppt_x"/>
                                              </p:val>
                                            </p:tav>
                                            <p:tav tm="100000">
                                              <p:val>
                                                <p:strVal val="#ppt_x"/>
                                              </p:val>
                                            </p:tav>
                                          </p:tavLst>
                                        </p:anim>
                                        <p:anim calcmode="lin" valueType="num">
                                          <p:cBhvr>
                                            <p:cTn id="24" dur="900" decel="100000" fill="hold"/>
                                            <p:tgtEl>
                                              <p:spTgt spid="81"/>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81"/>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118"/>
                                            </p:tgtEl>
                                            <p:attrNameLst>
                                              <p:attrName>style.visibility</p:attrName>
                                            </p:attrNameLst>
                                          </p:cBhvr>
                                          <p:to>
                                            <p:strVal val="visible"/>
                                          </p:to>
                                        </p:set>
                                        <p:animEffect transition="in" filter="fade">
                                          <p:cBhvr>
                                            <p:cTn id="30" dur="1000"/>
                                            <p:tgtEl>
                                              <p:spTgt spid="118"/>
                                            </p:tgtEl>
                                          </p:cBhvr>
                                        </p:animEffect>
                                        <p:anim calcmode="lin" valueType="num">
                                          <p:cBhvr>
                                            <p:cTn id="31" dur="1000" fill="hold"/>
                                            <p:tgtEl>
                                              <p:spTgt spid="118"/>
                                            </p:tgtEl>
                                            <p:attrNameLst>
                                              <p:attrName>ppt_x</p:attrName>
                                            </p:attrNameLst>
                                          </p:cBhvr>
                                          <p:tavLst>
                                            <p:tav tm="0">
                                              <p:val>
                                                <p:strVal val="#ppt_x"/>
                                              </p:val>
                                            </p:tav>
                                            <p:tav tm="100000">
                                              <p:val>
                                                <p:strVal val="#ppt_x"/>
                                              </p:val>
                                            </p:tav>
                                          </p:tavLst>
                                        </p:anim>
                                        <p:anim calcmode="lin" valueType="num">
                                          <p:cBhvr>
                                            <p:cTn id="32" dur="900" decel="100000" fill="hold"/>
                                            <p:tgtEl>
                                              <p:spTgt spid="118"/>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18"/>
                                            </p:tgtEl>
                                            <p:attrNameLst>
                                              <p:attrName>ppt_y</p:attrName>
                                            </p:attrNameLst>
                                          </p:cBhvr>
                                          <p:tavLst>
                                            <p:tav tm="0">
                                              <p:val>
                                                <p:strVal val="#ppt_y-.03"/>
                                              </p:val>
                                            </p:tav>
                                            <p:tav tm="100000">
                                              <p:val>
                                                <p:strVal val="#ppt_y"/>
                                              </p:val>
                                            </p:tav>
                                          </p:tavLst>
                                        </p:anim>
                                      </p:childTnLst>
                                    </p:cTn>
                                  </p:par>
                                  <p:par>
                                    <p:cTn id="34" presetID="37" presetClass="entr" presetSubtype="0" fill="hold" grpId="0" nodeType="withEffect">
                                      <p:stCondLst>
                                        <p:cond delay="200"/>
                                      </p:stCondLst>
                                      <p:childTnLst>
                                        <p:set>
                                          <p:cBhvr>
                                            <p:cTn id="35" dur="1" fill="hold">
                                              <p:stCondLst>
                                                <p:cond delay="0"/>
                                              </p:stCondLst>
                                            </p:cTn>
                                            <p:tgtEl>
                                              <p:spTgt spid="119"/>
                                            </p:tgtEl>
                                            <p:attrNameLst>
                                              <p:attrName>style.visibility</p:attrName>
                                            </p:attrNameLst>
                                          </p:cBhvr>
                                          <p:to>
                                            <p:strVal val="visible"/>
                                          </p:to>
                                        </p:set>
                                        <p:animEffect transition="in" filter="fade">
                                          <p:cBhvr>
                                            <p:cTn id="36" dur="1000"/>
                                            <p:tgtEl>
                                              <p:spTgt spid="119"/>
                                            </p:tgtEl>
                                          </p:cBhvr>
                                        </p:animEffect>
                                        <p:anim calcmode="lin" valueType="num">
                                          <p:cBhvr>
                                            <p:cTn id="37" dur="1000" fill="hold"/>
                                            <p:tgtEl>
                                              <p:spTgt spid="119"/>
                                            </p:tgtEl>
                                            <p:attrNameLst>
                                              <p:attrName>ppt_x</p:attrName>
                                            </p:attrNameLst>
                                          </p:cBhvr>
                                          <p:tavLst>
                                            <p:tav tm="0">
                                              <p:val>
                                                <p:strVal val="#ppt_x"/>
                                              </p:val>
                                            </p:tav>
                                            <p:tav tm="100000">
                                              <p:val>
                                                <p:strVal val="#ppt_x"/>
                                              </p:val>
                                            </p:tav>
                                          </p:tavLst>
                                        </p:anim>
                                        <p:anim calcmode="lin" valueType="num">
                                          <p:cBhvr>
                                            <p:cTn id="38" dur="900" decel="100000" fill="hold"/>
                                            <p:tgtEl>
                                              <p:spTgt spid="119"/>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19"/>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500"/>
                                            <p:tgtEl>
                                              <p:spTgt spid="44"/>
                                            </p:tgtEl>
                                          </p:cBhvr>
                                        </p:animEffect>
                                      </p:childTnLst>
                                    </p:cTn>
                                  </p:par>
                                  <p:par>
                                    <p:cTn id="45" presetID="37" presetClass="entr" presetSubtype="0" fill="hold" grpId="0" nodeType="with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fade">
                                          <p:cBhvr>
                                            <p:cTn id="47" dur="1000"/>
                                            <p:tgtEl>
                                              <p:spTgt spid="88"/>
                                            </p:tgtEl>
                                          </p:cBhvr>
                                        </p:animEffect>
                                        <p:anim calcmode="lin" valueType="num">
                                          <p:cBhvr>
                                            <p:cTn id="48" dur="1000" fill="hold"/>
                                            <p:tgtEl>
                                              <p:spTgt spid="88"/>
                                            </p:tgtEl>
                                            <p:attrNameLst>
                                              <p:attrName>ppt_x</p:attrName>
                                            </p:attrNameLst>
                                          </p:cBhvr>
                                          <p:tavLst>
                                            <p:tav tm="0">
                                              <p:val>
                                                <p:strVal val="#ppt_x"/>
                                              </p:val>
                                            </p:tav>
                                            <p:tav tm="100000">
                                              <p:val>
                                                <p:strVal val="#ppt_x"/>
                                              </p:val>
                                            </p:tav>
                                          </p:tavLst>
                                        </p:anim>
                                        <p:anim calcmode="lin" valueType="num">
                                          <p:cBhvr>
                                            <p:cTn id="49" dur="900" decel="100000" fill="hold"/>
                                            <p:tgtEl>
                                              <p:spTgt spid="88"/>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88"/>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86"/>
                                            </p:tgtEl>
                                            <p:attrNameLst>
                                              <p:attrName>style.visibility</p:attrName>
                                            </p:attrNameLst>
                                          </p:cBhvr>
                                          <p:to>
                                            <p:strVal val="visible"/>
                                          </p:to>
                                        </p:set>
                                        <p:anim calcmode="lin" valueType="num">
                                          <p:cBhvr>
                                            <p:cTn id="55" dur="500" fill="hold"/>
                                            <p:tgtEl>
                                              <p:spTgt spid="86"/>
                                            </p:tgtEl>
                                            <p:attrNameLst>
                                              <p:attrName>ppt_w</p:attrName>
                                            </p:attrNameLst>
                                          </p:cBhvr>
                                          <p:tavLst>
                                            <p:tav tm="0">
                                              <p:val>
                                                <p:fltVal val="0"/>
                                              </p:val>
                                            </p:tav>
                                            <p:tav tm="100000">
                                              <p:val>
                                                <p:strVal val="#ppt_w"/>
                                              </p:val>
                                            </p:tav>
                                          </p:tavLst>
                                        </p:anim>
                                        <p:anim calcmode="lin" valueType="num">
                                          <p:cBhvr>
                                            <p:cTn id="56" dur="500" fill="hold"/>
                                            <p:tgtEl>
                                              <p:spTgt spid="86"/>
                                            </p:tgtEl>
                                            <p:attrNameLst>
                                              <p:attrName>ppt_h</p:attrName>
                                            </p:attrNameLst>
                                          </p:cBhvr>
                                          <p:tavLst>
                                            <p:tav tm="0">
                                              <p:val>
                                                <p:fltVal val="0"/>
                                              </p:val>
                                            </p:tav>
                                            <p:tav tm="100000">
                                              <p:val>
                                                <p:strVal val="#ppt_h"/>
                                              </p:val>
                                            </p:tav>
                                          </p:tavLst>
                                        </p:anim>
                                        <p:animEffect transition="in" filter="fade">
                                          <p:cBhvr>
                                            <p:cTn id="57" dur="500"/>
                                            <p:tgtEl>
                                              <p:spTgt spid="86"/>
                                            </p:tgtEl>
                                          </p:cBhvr>
                                        </p:animEffect>
                                      </p:childTnLst>
                                    </p:cTn>
                                  </p:par>
                                  <p:par>
                                    <p:cTn id="58" presetID="53" presetClass="entr" presetSubtype="16" fill="hold" nodeType="withEffect">
                                      <p:stCondLst>
                                        <p:cond delay="200"/>
                                      </p:stCondLst>
                                      <p:childTnLst>
                                        <p:set>
                                          <p:cBhvr>
                                            <p:cTn id="59" dur="1" fill="hold">
                                              <p:stCondLst>
                                                <p:cond delay="0"/>
                                              </p:stCondLst>
                                            </p:cTn>
                                            <p:tgtEl>
                                              <p:spTgt spid="87"/>
                                            </p:tgtEl>
                                            <p:attrNameLst>
                                              <p:attrName>style.visibility</p:attrName>
                                            </p:attrNameLst>
                                          </p:cBhvr>
                                          <p:to>
                                            <p:strVal val="visible"/>
                                          </p:to>
                                        </p:set>
                                        <p:anim calcmode="lin" valueType="num">
                                          <p:cBhvr>
                                            <p:cTn id="60" dur="500" fill="hold"/>
                                            <p:tgtEl>
                                              <p:spTgt spid="87"/>
                                            </p:tgtEl>
                                            <p:attrNameLst>
                                              <p:attrName>ppt_w</p:attrName>
                                            </p:attrNameLst>
                                          </p:cBhvr>
                                          <p:tavLst>
                                            <p:tav tm="0">
                                              <p:val>
                                                <p:fltVal val="0"/>
                                              </p:val>
                                            </p:tav>
                                            <p:tav tm="100000">
                                              <p:val>
                                                <p:strVal val="#ppt_w"/>
                                              </p:val>
                                            </p:tav>
                                          </p:tavLst>
                                        </p:anim>
                                        <p:anim calcmode="lin" valueType="num">
                                          <p:cBhvr>
                                            <p:cTn id="61" dur="500" fill="hold"/>
                                            <p:tgtEl>
                                              <p:spTgt spid="87"/>
                                            </p:tgtEl>
                                            <p:attrNameLst>
                                              <p:attrName>ppt_h</p:attrName>
                                            </p:attrNameLst>
                                          </p:cBhvr>
                                          <p:tavLst>
                                            <p:tav tm="0">
                                              <p:val>
                                                <p:fltVal val="0"/>
                                              </p:val>
                                            </p:tav>
                                            <p:tav tm="100000">
                                              <p:val>
                                                <p:strVal val="#ppt_h"/>
                                              </p:val>
                                            </p:tav>
                                          </p:tavLst>
                                        </p:anim>
                                        <p:animEffect transition="in" filter="fade">
                                          <p:cBhvr>
                                            <p:cTn id="62" dur="500"/>
                                            <p:tgtEl>
                                              <p:spTgt spid="87"/>
                                            </p:tgtEl>
                                          </p:cBhvr>
                                        </p:animEffect>
                                      </p:childTnLst>
                                    </p:cTn>
                                  </p:par>
                                </p:childTnLst>
                              </p:cTn>
                            </p:par>
                          </p:childTnLst>
                        </p:cTn>
                      </p:par>
                      <p:par>
                        <p:cTn id="63" fill="hold">
                          <p:stCondLst>
                            <p:cond delay="indefinite"/>
                          </p:stCondLst>
                          <p:childTnLst>
                            <p:par>
                              <p:cTn id="64" fill="hold">
                                <p:stCondLst>
                                  <p:cond delay="0"/>
                                </p:stCondLst>
                                <p:childTnLst>
                                  <p:par>
                                    <p:cTn id="65" presetID="37" presetClass="entr" presetSubtype="0" fill="hold" nodeType="clickEffect">
                                      <p:stCondLst>
                                        <p:cond delay="0"/>
                                      </p:stCondLst>
                                      <p:childTnLst>
                                        <p:set>
                                          <p:cBhvr>
                                            <p:cTn id="66" dur="1" fill="hold">
                                              <p:stCondLst>
                                                <p:cond delay="0"/>
                                              </p:stCondLst>
                                            </p:cTn>
                                            <p:tgtEl>
                                              <p:spTgt spid="77"/>
                                            </p:tgtEl>
                                            <p:attrNameLst>
                                              <p:attrName>style.visibility</p:attrName>
                                            </p:attrNameLst>
                                          </p:cBhvr>
                                          <p:to>
                                            <p:strVal val="visible"/>
                                          </p:to>
                                        </p:set>
                                        <p:animEffect transition="in" filter="fade">
                                          <p:cBhvr>
                                            <p:cTn id="67" dur="1000"/>
                                            <p:tgtEl>
                                              <p:spTgt spid="77"/>
                                            </p:tgtEl>
                                          </p:cBhvr>
                                        </p:animEffect>
                                        <p:anim calcmode="lin" valueType="num">
                                          <p:cBhvr>
                                            <p:cTn id="68" dur="1000" fill="hold"/>
                                            <p:tgtEl>
                                              <p:spTgt spid="77"/>
                                            </p:tgtEl>
                                            <p:attrNameLst>
                                              <p:attrName>ppt_x</p:attrName>
                                            </p:attrNameLst>
                                          </p:cBhvr>
                                          <p:tavLst>
                                            <p:tav tm="0">
                                              <p:val>
                                                <p:strVal val="#ppt_x"/>
                                              </p:val>
                                            </p:tav>
                                            <p:tav tm="100000">
                                              <p:val>
                                                <p:strVal val="#ppt_x"/>
                                              </p:val>
                                            </p:tav>
                                          </p:tavLst>
                                        </p:anim>
                                        <p:anim calcmode="lin" valueType="num">
                                          <p:cBhvr>
                                            <p:cTn id="69" dur="900" decel="100000" fill="hold"/>
                                            <p:tgtEl>
                                              <p:spTgt spid="77"/>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77"/>
                                            </p:tgtEl>
                                            <p:attrNameLst>
                                              <p:attrName>ppt_y</p:attrName>
                                            </p:attrNameLst>
                                          </p:cBhvr>
                                          <p:tavLst>
                                            <p:tav tm="0">
                                              <p:val>
                                                <p:strVal val="#ppt_y-.03"/>
                                              </p:val>
                                            </p:tav>
                                            <p:tav tm="100000">
                                              <p:val>
                                                <p:strVal val="#ppt_y"/>
                                              </p:val>
                                            </p:tav>
                                          </p:tavLst>
                                        </p:anim>
                                      </p:childTnLst>
                                    </p:cTn>
                                  </p:par>
                                  <p:par>
                                    <p:cTn id="71" presetID="10" presetClass="entr" presetSubtype="0" fill="hold" nodeType="withEffect">
                                      <p:stCondLst>
                                        <p:cond delay="400"/>
                                      </p:stCondLst>
                                      <p:childTnLst>
                                        <p:set>
                                          <p:cBhvr>
                                            <p:cTn id="72" dur="1" fill="hold">
                                              <p:stCondLst>
                                                <p:cond delay="0"/>
                                              </p:stCondLst>
                                            </p:cTn>
                                            <p:tgtEl>
                                              <p:spTgt spid="85"/>
                                            </p:tgtEl>
                                            <p:attrNameLst>
                                              <p:attrName>style.visibility</p:attrName>
                                            </p:attrNameLst>
                                          </p:cBhvr>
                                          <p:to>
                                            <p:strVal val="visible"/>
                                          </p:to>
                                        </p:set>
                                        <p:animEffect transition="in" filter="fade">
                                          <p:cBhvr>
                                            <p:cTn id="73" dur="500"/>
                                            <p:tgtEl>
                                              <p:spTgt spid="85"/>
                                            </p:tgtEl>
                                          </p:cBhvr>
                                        </p:animEffect>
                                      </p:childTnLst>
                                    </p:cTn>
                                  </p:par>
                                </p:childTnLst>
                              </p:cTn>
                            </p:par>
                            <p:par>
                              <p:cTn id="74" fill="hold">
                                <p:stCondLst>
                                  <p:cond delay="1000"/>
                                </p:stCondLst>
                                <p:childTnLst>
                                  <p:par>
                                    <p:cTn id="75" presetID="0" presetClass="path" presetSubtype="0" accel="50000" decel="50000" fill="hold" nodeType="afterEffect">
                                      <p:stCondLst>
                                        <p:cond delay="0"/>
                                      </p:stCondLst>
                                      <p:childTnLst>
                                        <p:animMotion origin="layout" path="M 0.00139 -0.00163 L 0.00139 0.19814 " pathEditMode="relative" ptsTypes="AA">
                                          <p:cBhvr>
                                            <p:cTn id="76" dur="2000" fill="hold"/>
                                            <p:tgtEl>
                                              <p:spTgt spid="77"/>
                                            </p:tgtEl>
                                            <p:attrNameLst>
                                              <p:attrName>ppt_x</p:attrName>
                                              <p:attrName>ppt_y</p:attrName>
                                            </p:attrNameLst>
                                          </p:cBhvr>
                                        </p:animMotion>
                                      </p:childTnLst>
                                    </p:cTn>
                                  </p:par>
                                </p:childTnLst>
                              </p:cTn>
                            </p:par>
                            <p:par>
                              <p:cTn id="77" fill="hold">
                                <p:stCondLst>
                                  <p:cond delay="3000"/>
                                </p:stCondLst>
                                <p:childTnLst>
                                  <p:par>
                                    <p:cTn id="78" presetID="0" presetClass="path" presetSubtype="0" accel="50000" decel="50000" fill="hold" nodeType="afterEffect">
                                      <p:stCondLst>
                                        <p:cond delay="0"/>
                                      </p:stCondLst>
                                      <p:childTnLst>
                                        <p:animMotion origin="layout" path="M 0.00139 0.19814 L 0.00139 0.00115 " pathEditMode="relative" rAng="0" ptsTypes="AA">
                                          <p:cBhvr>
                                            <p:cTn id="79" dur="2000" fill="hold"/>
                                            <p:tgtEl>
                                              <p:spTgt spid="77"/>
                                            </p:tgtEl>
                                            <p:attrNameLst>
                                              <p:attrName>ppt_x</p:attrName>
                                              <p:attrName>ppt_y</p:attrName>
                                            </p:attrNameLst>
                                          </p:cBhvr>
                                          <p:rCtr x="0" y="-9861"/>
                                        </p:animMotion>
                                      </p:childTnLst>
                                    </p:cTn>
                                  </p:par>
                                </p:childTnLst>
                              </p:cTn>
                            </p:par>
                          </p:childTnLst>
                        </p:cTn>
                      </p:par>
                      <p:par>
                        <p:cTn id="80" fill="hold">
                          <p:stCondLst>
                            <p:cond delay="indefinite"/>
                          </p:stCondLst>
                          <p:childTnLst>
                            <p:par>
                              <p:cTn id="81" fill="hold">
                                <p:stCondLst>
                                  <p:cond delay="0"/>
                                </p:stCondLst>
                                <p:childTnLst>
                                  <p:par>
                                    <p:cTn id="82" presetID="37" presetClass="entr" presetSubtype="0" fill="hold" grpId="0"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1000"/>
                                            <p:tgtEl>
                                              <p:spTgt spid="11"/>
                                            </p:tgtEl>
                                          </p:cBhvr>
                                        </p:animEffect>
                                        <p:anim calcmode="lin" valueType="num">
                                          <p:cBhvr>
                                            <p:cTn id="85" dur="1000" fill="hold"/>
                                            <p:tgtEl>
                                              <p:spTgt spid="11"/>
                                            </p:tgtEl>
                                            <p:attrNameLst>
                                              <p:attrName>ppt_x</p:attrName>
                                            </p:attrNameLst>
                                          </p:cBhvr>
                                          <p:tavLst>
                                            <p:tav tm="0">
                                              <p:val>
                                                <p:strVal val="#ppt_x"/>
                                              </p:val>
                                            </p:tav>
                                            <p:tav tm="100000">
                                              <p:val>
                                                <p:strVal val="#ppt_x"/>
                                              </p:val>
                                            </p:tav>
                                          </p:tavLst>
                                        </p:anim>
                                        <p:anim calcmode="lin" valueType="num">
                                          <p:cBhvr>
                                            <p:cTn id="86" dur="900" decel="100000" fill="hold"/>
                                            <p:tgtEl>
                                              <p:spTgt spid="11"/>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91"/>
                                            </p:tgtEl>
                                            <p:attrNameLst>
                                              <p:attrName>style.visibility</p:attrName>
                                            </p:attrNameLst>
                                          </p:cBhvr>
                                          <p:to>
                                            <p:strVal val="visible"/>
                                          </p:to>
                                        </p:set>
                                        <p:animEffect transition="in" filter="wipe(left)">
                                          <p:cBhvr>
                                            <p:cTn id="92" dur="500"/>
                                            <p:tgtEl>
                                              <p:spTgt spid="91"/>
                                            </p:tgtEl>
                                          </p:cBhvr>
                                        </p:animEffect>
                                      </p:childTnLst>
                                    </p:cTn>
                                  </p:par>
                                  <p:par>
                                    <p:cTn id="93" presetID="22" presetClass="entr" presetSubtype="2" fill="hold" nodeType="withEffect">
                                      <p:stCondLst>
                                        <p:cond delay="500"/>
                                      </p:stCondLst>
                                      <p:childTnLst>
                                        <p:set>
                                          <p:cBhvr>
                                            <p:cTn id="94" dur="1" fill="hold">
                                              <p:stCondLst>
                                                <p:cond delay="0"/>
                                              </p:stCondLst>
                                            </p:cTn>
                                            <p:tgtEl>
                                              <p:spTgt spid="92"/>
                                            </p:tgtEl>
                                            <p:attrNameLst>
                                              <p:attrName>style.visibility</p:attrName>
                                            </p:attrNameLst>
                                          </p:cBhvr>
                                          <p:to>
                                            <p:strVal val="visible"/>
                                          </p:to>
                                        </p:set>
                                        <p:animEffect transition="in" filter="wipe(right)">
                                          <p:cBhvr>
                                            <p:cTn id="95" dur="500"/>
                                            <p:tgtEl>
                                              <p:spTgt spid="92"/>
                                            </p:tgtEl>
                                          </p:cBhvr>
                                        </p:animEffect>
                                      </p:childTnLst>
                                    </p:cTn>
                                  </p:par>
                                  <p:par>
                                    <p:cTn id="96" presetID="10" presetClass="entr" presetSubtype="0" fill="hold" grpId="0" nodeType="withEffect">
                                      <p:stCondLst>
                                        <p:cond delay="1100"/>
                                      </p:stCondLst>
                                      <p:childTnLst>
                                        <p:set>
                                          <p:cBhvr>
                                            <p:cTn id="97" dur="1" fill="hold">
                                              <p:stCondLst>
                                                <p:cond delay="0"/>
                                              </p:stCondLst>
                                            </p:cTn>
                                            <p:tgtEl>
                                              <p:spTgt spid="45"/>
                                            </p:tgtEl>
                                            <p:attrNameLst>
                                              <p:attrName>style.visibility</p:attrName>
                                            </p:attrNameLst>
                                          </p:cBhvr>
                                          <p:to>
                                            <p:strVal val="visible"/>
                                          </p:to>
                                        </p:set>
                                        <p:animEffect transition="in" filter="fade">
                                          <p:cBhvr>
                                            <p:cTn id="98" dur="500"/>
                                            <p:tgtEl>
                                              <p:spTgt spid="4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90"/>
                                            </p:tgtEl>
                                            <p:attrNameLst>
                                              <p:attrName>style.visibility</p:attrName>
                                            </p:attrNameLst>
                                          </p:cBhvr>
                                          <p:to>
                                            <p:strVal val="visible"/>
                                          </p:to>
                                        </p:set>
                                        <p:animEffect transition="in" filter="wipe(left)">
                                          <p:cBhvr>
                                            <p:cTn id="103" dur="500"/>
                                            <p:tgtEl>
                                              <p:spTgt spid="90"/>
                                            </p:tgtEl>
                                          </p:cBhvr>
                                        </p:animEffect>
                                      </p:childTnLst>
                                    </p:cTn>
                                  </p:par>
                                  <p:par>
                                    <p:cTn id="104" presetID="22" presetClass="entr" presetSubtype="8" fill="hold" nodeType="withEffect">
                                      <p:stCondLst>
                                        <p:cond delay="500"/>
                                      </p:stCondLst>
                                      <p:childTnLst>
                                        <p:set>
                                          <p:cBhvr>
                                            <p:cTn id="105" dur="1" fill="hold">
                                              <p:stCondLst>
                                                <p:cond delay="0"/>
                                              </p:stCondLst>
                                            </p:cTn>
                                            <p:tgtEl>
                                              <p:spTgt spid="94"/>
                                            </p:tgtEl>
                                            <p:attrNameLst>
                                              <p:attrName>style.visibility</p:attrName>
                                            </p:attrNameLst>
                                          </p:cBhvr>
                                          <p:to>
                                            <p:strVal val="visible"/>
                                          </p:to>
                                        </p:set>
                                        <p:animEffect transition="in" filter="wipe(left)">
                                          <p:cBhvr>
                                            <p:cTn id="106" dur="500"/>
                                            <p:tgtEl>
                                              <p:spTgt spid="94"/>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95"/>
                                            </p:tgtEl>
                                            <p:attrNameLst>
                                              <p:attrName>style.visibility</p:attrName>
                                            </p:attrNameLst>
                                          </p:cBhvr>
                                          <p:to>
                                            <p:strVal val="visible"/>
                                          </p:to>
                                        </p:set>
                                        <p:animEffect transition="in" filter="wipe(left)">
                                          <p:cBhvr>
                                            <p:cTn id="111" dur="500"/>
                                            <p:tgtEl>
                                              <p:spTgt spid="95"/>
                                            </p:tgtEl>
                                          </p:cBhvr>
                                        </p:animEffect>
                                      </p:childTnLst>
                                    </p:cTn>
                                  </p:par>
                                  <p:par>
                                    <p:cTn id="112" presetID="22" presetClass="entr" presetSubtype="8" fill="hold" nodeType="withEffect">
                                      <p:stCondLst>
                                        <p:cond delay="400"/>
                                      </p:stCondLst>
                                      <p:childTnLst>
                                        <p:set>
                                          <p:cBhvr>
                                            <p:cTn id="113" dur="1" fill="hold">
                                              <p:stCondLst>
                                                <p:cond delay="0"/>
                                              </p:stCondLst>
                                            </p:cTn>
                                            <p:tgtEl>
                                              <p:spTgt spid="93"/>
                                            </p:tgtEl>
                                            <p:attrNameLst>
                                              <p:attrName>style.visibility</p:attrName>
                                            </p:attrNameLst>
                                          </p:cBhvr>
                                          <p:to>
                                            <p:strVal val="visible"/>
                                          </p:to>
                                        </p:set>
                                        <p:animEffect transition="in" filter="wipe(left)">
                                          <p:cBhvr>
                                            <p:cTn id="114" dur="500"/>
                                            <p:tgtEl>
                                              <p:spTgt spid="93"/>
                                            </p:tgtEl>
                                          </p:cBhvr>
                                        </p:animEffect>
                                      </p:childTnLst>
                                    </p:cTn>
                                  </p:par>
                                </p:childTnLst>
                              </p:cTn>
                            </p:par>
                          </p:childTnLst>
                        </p:cTn>
                      </p:par>
                      <p:par>
                        <p:cTn id="115" fill="hold">
                          <p:stCondLst>
                            <p:cond delay="indefinite"/>
                          </p:stCondLst>
                          <p:childTnLst>
                            <p:par>
                              <p:cTn id="116" fill="hold">
                                <p:stCondLst>
                                  <p:cond delay="0"/>
                                </p:stCondLst>
                                <p:childTnLst>
                                  <p:par>
                                    <p:cTn id="117" presetID="37" presetClass="entr" presetSubtype="0" fill="hold" grpId="0" nodeType="clickEffect">
                                      <p:stCondLst>
                                        <p:cond delay="0"/>
                                      </p:stCondLst>
                                      <p:childTnLst>
                                        <p:set>
                                          <p:cBhvr>
                                            <p:cTn id="118" dur="1" fill="hold">
                                              <p:stCondLst>
                                                <p:cond delay="0"/>
                                              </p:stCondLst>
                                            </p:cTn>
                                            <p:tgtEl>
                                              <p:spTgt spid="117"/>
                                            </p:tgtEl>
                                            <p:attrNameLst>
                                              <p:attrName>style.visibility</p:attrName>
                                            </p:attrNameLst>
                                          </p:cBhvr>
                                          <p:to>
                                            <p:strVal val="visible"/>
                                          </p:to>
                                        </p:set>
                                        <p:animEffect transition="in" filter="fade">
                                          <p:cBhvr>
                                            <p:cTn id="119" dur="1000"/>
                                            <p:tgtEl>
                                              <p:spTgt spid="117"/>
                                            </p:tgtEl>
                                          </p:cBhvr>
                                        </p:animEffect>
                                        <p:anim calcmode="lin" valueType="num">
                                          <p:cBhvr>
                                            <p:cTn id="120" dur="1000" fill="hold"/>
                                            <p:tgtEl>
                                              <p:spTgt spid="117"/>
                                            </p:tgtEl>
                                            <p:attrNameLst>
                                              <p:attrName>ppt_x</p:attrName>
                                            </p:attrNameLst>
                                          </p:cBhvr>
                                          <p:tavLst>
                                            <p:tav tm="0">
                                              <p:val>
                                                <p:strVal val="#ppt_x"/>
                                              </p:val>
                                            </p:tav>
                                            <p:tav tm="100000">
                                              <p:val>
                                                <p:strVal val="#ppt_x"/>
                                              </p:val>
                                            </p:tav>
                                          </p:tavLst>
                                        </p:anim>
                                        <p:anim calcmode="lin" valueType="num">
                                          <p:cBhvr>
                                            <p:cTn id="121" dur="900" decel="100000" fill="hold"/>
                                            <p:tgtEl>
                                              <p:spTgt spid="117"/>
                                            </p:tgtEl>
                                            <p:attrNameLst>
                                              <p:attrName>ppt_y</p:attrName>
                                            </p:attrNameLst>
                                          </p:cBhvr>
                                          <p:tavLst>
                                            <p:tav tm="0">
                                              <p:val>
                                                <p:strVal val="#ppt_y+1"/>
                                              </p:val>
                                            </p:tav>
                                            <p:tav tm="100000">
                                              <p:val>
                                                <p:strVal val="#ppt_y-.03"/>
                                              </p:val>
                                            </p:tav>
                                          </p:tavLst>
                                        </p:anim>
                                        <p:anim calcmode="lin" valueType="num">
                                          <p:cBhvr>
                                            <p:cTn id="122" dur="100" accel="100000" fill="hold">
                                              <p:stCondLst>
                                                <p:cond delay="900"/>
                                              </p:stCondLst>
                                            </p:cTn>
                                            <p:tgtEl>
                                              <p:spTgt spid="117"/>
                                            </p:tgtEl>
                                            <p:attrNameLst>
                                              <p:attrName>ppt_y</p:attrName>
                                            </p:attrNameLst>
                                          </p:cBhvr>
                                          <p:tavLst>
                                            <p:tav tm="0">
                                              <p:val>
                                                <p:strVal val="#ppt_y-.03"/>
                                              </p:val>
                                            </p:tav>
                                            <p:tav tm="100000">
                                              <p:val>
                                                <p:strVal val="#ppt_y"/>
                                              </p:val>
                                            </p:tav>
                                          </p:tavLst>
                                        </p:anim>
                                      </p:childTnLst>
                                    </p:cTn>
                                  </p:par>
                                  <p:par>
                                    <p:cTn id="123" presetID="22" presetClass="entr" presetSubtype="4" fill="hold" grpId="0" nodeType="withEffect">
                                      <p:stCondLst>
                                        <p:cond delay="0"/>
                                      </p:stCondLst>
                                      <p:childTnLst>
                                        <p:set>
                                          <p:cBhvr>
                                            <p:cTn id="124" dur="1" fill="hold">
                                              <p:stCondLst>
                                                <p:cond delay="0"/>
                                              </p:stCondLst>
                                            </p:cTn>
                                            <p:tgtEl>
                                              <p:spTgt spid="71"/>
                                            </p:tgtEl>
                                            <p:attrNameLst>
                                              <p:attrName>style.visibility</p:attrName>
                                            </p:attrNameLst>
                                          </p:cBhvr>
                                          <p:to>
                                            <p:strVal val="visible"/>
                                          </p:to>
                                        </p:set>
                                        <p:animEffect transition="in" filter="wipe(down)">
                                          <p:cBhvr>
                                            <p:cTn id="125" dur="1000"/>
                                            <p:tgtEl>
                                              <p:spTgt spid="71"/>
                                            </p:tgtEl>
                                          </p:cBhvr>
                                        </p:animEffect>
                                      </p:childTnLst>
                                    </p:cTn>
                                  </p:par>
                                </p:childTnLst>
                              </p:cTn>
                            </p:par>
                          </p:childTnLst>
                        </p:cTn>
                      </p:par>
                      <p:par>
                        <p:cTn id="126" fill="hold">
                          <p:stCondLst>
                            <p:cond delay="indefinite"/>
                          </p:stCondLst>
                          <p:childTnLst>
                            <p:par>
                              <p:cTn id="127" fill="hold">
                                <p:stCondLst>
                                  <p:cond delay="0"/>
                                </p:stCondLst>
                                <p:childTnLst>
                                  <p:par>
                                    <p:cTn id="128" presetID="37" presetClass="entr" presetSubtype="0" fill="hold" grpId="0" nodeType="clickEffect">
                                      <p:stCondLst>
                                        <p:cond delay="200"/>
                                      </p:stCondLst>
                                      <p:childTnLst>
                                        <p:set>
                                          <p:cBhvr>
                                            <p:cTn id="129" dur="1" fill="hold">
                                              <p:stCondLst>
                                                <p:cond delay="0"/>
                                              </p:stCondLst>
                                            </p:cTn>
                                            <p:tgtEl>
                                              <p:spTgt spid="122"/>
                                            </p:tgtEl>
                                            <p:attrNameLst>
                                              <p:attrName>style.visibility</p:attrName>
                                            </p:attrNameLst>
                                          </p:cBhvr>
                                          <p:to>
                                            <p:strVal val="visible"/>
                                          </p:to>
                                        </p:set>
                                        <p:animEffect transition="in" filter="fade">
                                          <p:cBhvr>
                                            <p:cTn id="130" dur="1000"/>
                                            <p:tgtEl>
                                              <p:spTgt spid="122"/>
                                            </p:tgtEl>
                                          </p:cBhvr>
                                        </p:animEffect>
                                        <p:anim calcmode="lin" valueType="num">
                                          <p:cBhvr>
                                            <p:cTn id="131" dur="1000" fill="hold"/>
                                            <p:tgtEl>
                                              <p:spTgt spid="122"/>
                                            </p:tgtEl>
                                            <p:attrNameLst>
                                              <p:attrName>ppt_x</p:attrName>
                                            </p:attrNameLst>
                                          </p:cBhvr>
                                          <p:tavLst>
                                            <p:tav tm="0">
                                              <p:val>
                                                <p:strVal val="#ppt_x"/>
                                              </p:val>
                                            </p:tav>
                                            <p:tav tm="100000">
                                              <p:val>
                                                <p:strVal val="#ppt_x"/>
                                              </p:val>
                                            </p:tav>
                                          </p:tavLst>
                                        </p:anim>
                                        <p:anim calcmode="lin" valueType="num">
                                          <p:cBhvr>
                                            <p:cTn id="132" dur="900" decel="100000" fill="hold"/>
                                            <p:tgtEl>
                                              <p:spTgt spid="122"/>
                                            </p:tgtEl>
                                            <p:attrNameLst>
                                              <p:attrName>ppt_y</p:attrName>
                                            </p:attrNameLst>
                                          </p:cBhvr>
                                          <p:tavLst>
                                            <p:tav tm="0">
                                              <p:val>
                                                <p:strVal val="#ppt_y+1"/>
                                              </p:val>
                                            </p:tav>
                                            <p:tav tm="100000">
                                              <p:val>
                                                <p:strVal val="#ppt_y-.03"/>
                                              </p:val>
                                            </p:tav>
                                          </p:tavLst>
                                        </p:anim>
                                        <p:anim calcmode="lin" valueType="num">
                                          <p:cBhvr>
                                            <p:cTn id="133" dur="100" accel="100000" fill="hold">
                                              <p:stCondLst>
                                                <p:cond delay="900"/>
                                              </p:stCondLst>
                                            </p:cTn>
                                            <p:tgtEl>
                                              <p:spTgt spid="122"/>
                                            </p:tgtEl>
                                            <p:attrNameLst>
                                              <p:attrName>ppt_y</p:attrName>
                                            </p:attrNameLst>
                                          </p:cBhvr>
                                          <p:tavLst>
                                            <p:tav tm="0">
                                              <p:val>
                                                <p:strVal val="#ppt_y-.03"/>
                                              </p:val>
                                            </p:tav>
                                            <p:tav tm="100000">
                                              <p:val>
                                                <p:strVal val="#ppt_y"/>
                                              </p:val>
                                            </p:tav>
                                          </p:tavLst>
                                        </p:anim>
                                      </p:childTnLst>
                                    </p:cTn>
                                  </p:par>
                                  <p:par>
                                    <p:cTn id="134" presetID="22" presetClass="entr" presetSubtype="4" fill="hold" nodeType="withEffect">
                                      <p:stCondLst>
                                        <p:cond delay="0"/>
                                      </p:stCondLst>
                                      <p:childTnLst>
                                        <p:set>
                                          <p:cBhvr>
                                            <p:cTn id="135" dur="1" fill="hold">
                                              <p:stCondLst>
                                                <p:cond delay="0"/>
                                              </p:stCondLst>
                                            </p:cTn>
                                            <p:tgtEl>
                                              <p:spTgt spid="121"/>
                                            </p:tgtEl>
                                            <p:attrNameLst>
                                              <p:attrName>style.visibility</p:attrName>
                                            </p:attrNameLst>
                                          </p:cBhvr>
                                          <p:to>
                                            <p:strVal val="visible"/>
                                          </p:to>
                                        </p:set>
                                        <p:animEffect transition="in" filter="wipe(down)">
                                          <p:cBhvr>
                                            <p:cTn id="136" dur="2000"/>
                                            <p:tgtEl>
                                              <p:spTgt spid="121"/>
                                            </p:tgtEl>
                                          </p:cBhvr>
                                        </p:animEffect>
                                      </p:childTnLst>
                                    </p:cTn>
                                  </p:par>
                                  <p:par>
                                    <p:cTn id="137" presetID="22" presetClass="entr" presetSubtype="8" fill="hold" nodeType="withEffect">
                                      <p:stCondLst>
                                        <p:cond delay="0"/>
                                      </p:stCondLst>
                                      <p:childTnLst>
                                        <p:set>
                                          <p:cBhvr>
                                            <p:cTn id="138" dur="1" fill="hold">
                                              <p:stCondLst>
                                                <p:cond delay="0"/>
                                              </p:stCondLst>
                                            </p:cTn>
                                            <p:tgtEl>
                                              <p:spTgt spid="124"/>
                                            </p:tgtEl>
                                            <p:attrNameLst>
                                              <p:attrName>style.visibility</p:attrName>
                                            </p:attrNameLst>
                                          </p:cBhvr>
                                          <p:to>
                                            <p:strVal val="visible"/>
                                          </p:to>
                                        </p:set>
                                        <p:animEffect transition="in" filter="wipe(left)">
                                          <p:cBhvr>
                                            <p:cTn id="139" dur="500"/>
                                            <p:tgtEl>
                                              <p:spTgt spid="124"/>
                                            </p:tgtEl>
                                          </p:cBhvr>
                                        </p:animEffect>
                                      </p:childTnLst>
                                    </p:cTn>
                                  </p:par>
                                </p:childTnLst>
                              </p:cTn>
                            </p:par>
                          </p:childTnLst>
                        </p:cTn>
                      </p:par>
                      <p:par>
                        <p:cTn id="140" fill="hold">
                          <p:stCondLst>
                            <p:cond delay="indefinite"/>
                          </p:stCondLst>
                          <p:childTnLst>
                            <p:par>
                              <p:cTn id="141" fill="hold">
                                <p:stCondLst>
                                  <p:cond delay="0"/>
                                </p:stCondLst>
                                <p:childTnLst>
                                  <p:par>
                                    <p:cTn id="142" presetID="2" presetClass="entr" presetSubtype="2" fill="hold" grpId="0" nodeType="clickEffect">
                                      <p:stCondLst>
                                        <p:cond delay="0"/>
                                      </p:stCondLst>
                                      <p:childTnLst>
                                        <p:set>
                                          <p:cBhvr>
                                            <p:cTn id="143" dur="1" fill="hold">
                                              <p:stCondLst>
                                                <p:cond delay="0"/>
                                              </p:stCondLst>
                                            </p:cTn>
                                            <p:tgtEl>
                                              <p:spTgt spid="123"/>
                                            </p:tgtEl>
                                            <p:attrNameLst>
                                              <p:attrName>style.visibility</p:attrName>
                                            </p:attrNameLst>
                                          </p:cBhvr>
                                          <p:to>
                                            <p:strVal val="visible"/>
                                          </p:to>
                                        </p:set>
                                        <p:anim calcmode="lin" valueType="num">
                                          <p:cBhvr additive="base">
                                            <p:cTn id="144" dur="1000" fill="hold"/>
                                            <p:tgtEl>
                                              <p:spTgt spid="123"/>
                                            </p:tgtEl>
                                            <p:attrNameLst>
                                              <p:attrName>ppt_x</p:attrName>
                                            </p:attrNameLst>
                                          </p:cBhvr>
                                          <p:tavLst>
                                            <p:tav tm="0">
                                              <p:val>
                                                <p:strVal val="1+#ppt_w/2"/>
                                              </p:val>
                                            </p:tav>
                                            <p:tav tm="100000">
                                              <p:val>
                                                <p:strVal val="#ppt_x"/>
                                              </p:val>
                                            </p:tav>
                                          </p:tavLst>
                                        </p:anim>
                                        <p:anim calcmode="lin" valueType="num">
                                          <p:cBhvr additive="base">
                                            <p:cTn id="145" dur="1000" fill="hold"/>
                                            <p:tgtEl>
                                              <p:spTgt spid="123"/>
                                            </p:tgtEl>
                                            <p:attrNameLst>
                                              <p:attrName>ppt_y</p:attrName>
                                            </p:attrNameLst>
                                          </p:cBhvr>
                                          <p:tavLst>
                                            <p:tav tm="0">
                                              <p:val>
                                                <p:strVal val="#ppt_y"/>
                                              </p:val>
                                            </p:tav>
                                            <p:tav tm="100000">
                                              <p:val>
                                                <p:strVal val="#ppt_y"/>
                                              </p:val>
                                            </p:tav>
                                          </p:tavLst>
                                        </p:anim>
                                      </p:childTnLst>
                                    </p:cTn>
                                  </p:par>
                                  <p:par>
                                    <p:cTn id="146" presetID="22" presetClass="entr" presetSubtype="4" fill="hold" grpId="0" nodeType="withEffect">
                                      <p:stCondLst>
                                        <p:cond delay="200"/>
                                      </p:stCondLst>
                                      <p:childTnLst>
                                        <p:set>
                                          <p:cBhvr>
                                            <p:cTn id="147" dur="1" fill="hold">
                                              <p:stCondLst>
                                                <p:cond delay="0"/>
                                              </p:stCondLst>
                                            </p:cTn>
                                            <p:tgtEl>
                                              <p:spTgt spid="70"/>
                                            </p:tgtEl>
                                            <p:attrNameLst>
                                              <p:attrName>style.visibility</p:attrName>
                                            </p:attrNameLst>
                                          </p:cBhvr>
                                          <p:to>
                                            <p:strVal val="visible"/>
                                          </p:to>
                                        </p:set>
                                        <p:animEffect transition="in" filter="wipe(down)">
                                          <p:cBhvr>
                                            <p:cTn id="148" dur="2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4" grpId="0" animBg="1"/>
          <p:bldP spid="70" grpId="0" animBg="1"/>
          <p:bldP spid="71" grpId="0" animBg="1"/>
          <p:bldP spid="79" grpId="0"/>
          <p:bldP spid="81" grpId="0"/>
          <p:bldP spid="88" grpId="0"/>
          <p:bldP spid="117" grpId="0"/>
          <p:bldP spid="118" grpId="0"/>
          <p:bldP spid="119" grpId="0"/>
          <p:bldP spid="122" grpId="0"/>
          <p:bldP spid="123" grpId="0"/>
          <p:bldP spid="45"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51603</TotalTime>
  <Words>1312</Words>
  <Application>Microsoft Macintosh PowerPoint</Application>
  <PresentationFormat>On-screen Show (4:3)</PresentationFormat>
  <Paragraphs>243</Paragraphs>
  <Slides>51</Slides>
  <Notes>5</Notes>
  <HiddenSlides>0</HiddenSlides>
  <MMClips>7</MMClips>
  <ScaleCrop>false</ScaleCrop>
  <HeadingPairs>
    <vt:vector size="8" baseType="variant">
      <vt:variant>
        <vt:lpstr>Fonts Used</vt:lpstr>
      </vt:variant>
      <vt:variant>
        <vt:i4>7</vt:i4>
      </vt:variant>
      <vt:variant>
        <vt:lpstr>Theme</vt:lpstr>
      </vt:variant>
      <vt:variant>
        <vt:i4>1</vt:i4>
      </vt:variant>
      <vt:variant>
        <vt:lpstr>Slide Titles</vt:lpstr>
      </vt:variant>
      <vt:variant>
        <vt:i4>51</vt:i4>
      </vt:variant>
      <vt:variant>
        <vt:lpstr>Custom Shows</vt:lpstr>
      </vt:variant>
      <vt:variant>
        <vt:i4>1</vt:i4>
      </vt:variant>
    </vt:vector>
  </HeadingPairs>
  <TitlesOfParts>
    <vt:vector size="60" baseType="lpstr">
      <vt:lpstr>Arial Unicode MS</vt:lpstr>
      <vt:lpstr>Arial</vt:lpstr>
      <vt:lpstr>Arial Rounded MT Bold</vt:lpstr>
      <vt:lpstr>Calibri</vt:lpstr>
      <vt:lpstr>Cambria Math</vt:lpstr>
      <vt:lpstr>Oswald</vt:lpstr>
      <vt:lpstr>Sana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Company>INFN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Dario Menasce</dc:creator>
  <cp:lastModifiedBy>Microsoft Office User</cp:lastModifiedBy>
  <cp:revision>1595</cp:revision>
  <cp:lastPrinted>2019-03-05T10:10:12Z</cp:lastPrinted>
  <dcterms:created xsi:type="dcterms:W3CDTF">2018-11-29T15:10:46Z</dcterms:created>
  <dcterms:modified xsi:type="dcterms:W3CDTF">2019-04-04T12:07:05Z</dcterms:modified>
</cp:coreProperties>
</file>